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7" r:id="rId3"/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" name="Shape 5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5" name="Shape 56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7" name="Shape 5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1" name="Shape 6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8" name="Shape 628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Shape 6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8" name="Shape 69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3" name="Shape 7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9" name="Shape 7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764153" y="685381"/>
            <a:ext cx="7615694" cy="56816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b="0" i="0" sz="3600" u="sng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100"/>
              <a:buNone/>
              <a:defRPr sz="1400"/>
            </a:lvl2pPr>
            <a:lvl3pPr indent="0" lvl="2">
              <a:spcBef>
                <a:spcPts val="0"/>
              </a:spcBef>
              <a:buSzPts val="1100"/>
              <a:buNone/>
              <a:defRPr sz="1400"/>
            </a:lvl3pPr>
            <a:lvl4pPr indent="0" lvl="3">
              <a:spcBef>
                <a:spcPts val="0"/>
              </a:spcBef>
              <a:buSzPts val="1100"/>
              <a:buNone/>
              <a:defRPr sz="1400"/>
            </a:lvl4pPr>
            <a:lvl5pPr indent="0" lvl="4">
              <a:spcBef>
                <a:spcPts val="0"/>
              </a:spcBef>
              <a:buSzPts val="1100"/>
              <a:buNone/>
              <a:defRPr sz="1400"/>
            </a:lvl5pPr>
            <a:lvl6pPr indent="0" lvl="5">
              <a:spcBef>
                <a:spcPts val="0"/>
              </a:spcBef>
              <a:buSzPts val="1100"/>
              <a:buNone/>
              <a:defRPr sz="1400"/>
            </a:lvl6pPr>
            <a:lvl7pPr indent="0" lvl="6">
              <a:spcBef>
                <a:spcPts val="0"/>
              </a:spcBef>
              <a:buSzPts val="1100"/>
              <a:buNone/>
              <a:defRPr sz="1400"/>
            </a:lvl7pPr>
            <a:lvl8pPr indent="0" lvl="7">
              <a:spcBef>
                <a:spcPts val="0"/>
              </a:spcBef>
              <a:buSzPts val="1100"/>
              <a:buNone/>
              <a:defRPr sz="1400"/>
            </a:lvl8pPr>
            <a:lvl9pPr indent="0" lvl="8">
              <a:spcBef>
                <a:spcPts val="0"/>
              </a:spcBef>
              <a:buSzPts val="1100"/>
              <a:buNone/>
              <a:defRPr sz="14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2132647" y="1856422"/>
            <a:ext cx="4718209" cy="221789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wo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764153" y="685381"/>
            <a:ext cx="7615694" cy="56816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b="0" i="0" sz="3600" u="sng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100"/>
              <a:buNone/>
              <a:defRPr sz="1400"/>
            </a:lvl2pPr>
            <a:lvl3pPr indent="0" lvl="2">
              <a:spcBef>
                <a:spcPts val="0"/>
              </a:spcBef>
              <a:buSzPts val="1100"/>
              <a:buNone/>
              <a:defRPr sz="1400"/>
            </a:lvl3pPr>
            <a:lvl4pPr indent="0" lvl="3">
              <a:spcBef>
                <a:spcPts val="0"/>
              </a:spcBef>
              <a:buSzPts val="1100"/>
              <a:buNone/>
              <a:defRPr sz="1400"/>
            </a:lvl4pPr>
            <a:lvl5pPr indent="0" lvl="4">
              <a:spcBef>
                <a:spcPts val="0"/>
              </a:spcBef>
              <a:buSzPts val="1100"/>
              <a:buNone/>
              <a:defRPr sz="1400"/>
            </a:lvl5pPr>
            <a:lvl6pPr indent="0" lvl="5">
              <a:spcBef>
                <a:spcPts val="0"/>
              </a:spcBef>
              <a:buSzPts val="1100"/>
              <a:buNone/>
              <a:defRPr sz="1400"/>
            </a:lvl6pPr>
            <a:lvl7pPr indent="0" lvl="6">
              <a:spcBef>
                <a:spcPts val="0"/>
              </a:spcBef>
              <a:buSzPts val="1100"/>
              <a:buNone/>
              <a:defRPr sz="1400"/>
            </a:lvl7pPr>
            <a:lvl8pPr indent="0" lvl="7">
              <a:spcBef>
                <a:spcPts val="0"/>
              </a:spcBef>
              <a:buSzPts val="1100"/>
              <a:buNone/>
              <a:defRPr sz="1400"/>
            </a:lvl8pPr>
            <a:lvl9pPr indent="0" lvl="8">
              <a:spcBef>
                <a:spcPts val="0"/>
              </a:spcBef>
              <a:buSzPts val="1100"/>
              <a:buNone/>
              <a:defRPr sz="1400"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764153" y="685381"/>
            <a:ext cx="7615694" cy="56816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b="0" i="0" sz="3600" u="sng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100"/>
              <a:buNone/>
              <a:defRPr sz="1400"/>
            </a:lvl2pPr>
            <a:lvl3pPr indent="0" lvl="2">
              <a:spcBef>
                <a:spcPts val="0"/>
              </a:spcBef>
              <a:buSzPts val="1100"/>
              <a:buNone/>
              <a:defRPr sz="1400"/>
            </a:lvl3pPr>
            <a:lvl4pPr indent="0" lvl="3">
              <a:spcBef>
                <a:spcPts val="0"/>
              </a:spcBef>
              <a:buSzPts val="1100"/>
              <a:buNone/>
              <a:defRPr sz="1400"/>
            </a:lvl4pPr>
            <a:lvl5pPr indent="0" lvl="4">
              <a:spcBef>
                <a:spcPts val="0"/>
              </a:spcBef>
              <a:buSzPts val="1100"/>
              <a:buNone/>
              <a:defRPr sz="1400"/>
            </a:lvl5pPr>
            <a:lvl6pPr indent="0" lvl="5">
              <a:spcBef>
                <a:spcPts val="0"/>
              </a:spcBef>
              <a:buSzPts val="1100"/>
              <a:buNone/>
              <a:defRPr sz="1400"/>
            </a:lvl6pPr>
            <a:lvl7pPr indent="0" lvl="6">
              <a:spcBef>
                <a:spcPts val="0"/>
              </a:spcBef>
              <a:buSzPts val="1100"/>
              <a:buNone/>
              <a:defRPr sz="1400"/>
            </a:lvl7pPr>
            <a:lvl8pPr indent="0" lvl="7">
              <a:spcBef>
                <a:spcPts val="0"/>
              </a:spcBef>
              <a:buSzPts val="1100"/>
              <a:buNone/>
              <a:defRPr sz="1400"/>
            </a:lvl8pPr>
            <a:lvl9pPr indent="0" lvl="8">
              <a:spcBef>
                <a:spcPts val="0"/>
              </a:spcBef>
              <a:buSzPts val="1100"/>
              <a:buNone/>
              <a:defRPr sz="1400"/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764153" y="685381"/>
            <a:ext cx="7615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b="0" i="0" sz="3600" u="sng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buSzPts val="1100"/>
              <a:buNone/>
              <a:defRPr sz="14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2132647" y="1856422"/>
            <a:ext cx="4718400" cy="2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2pPr>
            <a:lvl3pPr indent="0" lvl="2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3pPr>
            <a:lvl4pPr indent="0" lvl="3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4pPr>
            <a:lvl5pPr indent="0" lvl="4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5pPr>
            <a:lvl6pPr indent="0" lvl="5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6pPr>
            <a:lvl7pPr indent="0" lvl="6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7pPr>
            <a:lvl8pPr indent="0" lvl="7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8pPr>
            <a:lvl9pPr indent="0" lvl="8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2pPr>
            <a:lvl3pPr indent="0" lvl="2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3pPr>
            <a:lvl4pPr indent="0" lvl="3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4pPr>
            <a:lvl5pPr indent="0" lvl="4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5pPr>
            <a:lvl6pPr indent="0" lvl="5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6pPr>
            <a:lvl7pPr indent="0" lvl="6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7pPr>
            <a:lvl8pPr indent="0" lvl="7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8pPr>
            <a:lvl9pPr indent="0" lvl="8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764153" y="685381"/>
            <a:ext cx="7615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b="0" i="0" sz="3600" u="sng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buSzPts val="1100"/>
              <a:buNone/>
              <a:defRPr sz="1400"/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2pPr>
            <a:lvl3pPr indent="0" lvl="2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3pPr>
            <a:lvl4pPr indent="0" lvl="3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4pPr>
            <a:lvl5pPr indent="0" lvl="4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5pPr>
            <a:lvl6pPr indent="0" lvl="5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6pPr>
            <a:lvl7pPr indent="0" lvl="6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7pPr>
            <a:lvl8pPr indent="0" lvl="7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8pPr>
            <a:lvl9pPr indent="0" lvl="8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3" name="Shape 8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2pPr>
            <a:lvl3pPr indent="0" lvl="2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3pPr>
            <a:lvl4pPr indent="0" lvl="3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4pPr>
            <a:lvl5pPr indent="0" lvl="4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5pPr>
            <a:lvl6pPr indent="0" lvl="5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6pPr>
            <a:lvl7pPr indent="0" lvl="6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7pPr>
            <a:lvl8pPr indent="0" lvl="7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8pPr>
            <a:lvl9pPr indent="0" lvl="8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" sz="14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64153" y="685381"/>
            <a:ext cx="7615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b="0" i="0" sz="3600" u="sng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buSzPts val="1100"/>
              <a:buNone/>
              <a:defRPr sz="1400"/>
            </a:lvl9pPr>
          </a:lstStyle>
          <a:p/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2pPr>
            <a:lvl3pPr indent="0" lvl="2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3pPr>
            <a:lvl4pPr indent="0" lvl="3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4pPr>
            <a:lvl5pPr indent="0" lvl="4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5pPr>
            <a:lvl6pPr indent="0" lvl="5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6pPr>
            <a:lvl7pPr indent="0" lvl="6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7pPr>
            <a:lvl8pPr indent="0" lvl="7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8pPr>
            <a:lvl9pPr indent="0" lvl="8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89" name="Shape 8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2pPr>
            <a:lvl3pPr indent="0" lvl="2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3pPr>
            <a:lvl4pPr indent="0" lvl="3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4pPr>
            <a:lvl5pPr indent="0" lvl="4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5pPr>
            <a:lvl6pPr indent="0" lvl="5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6pPr>
            <a:lvl7pPr indent="0" lvl="6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7pPr>
            <a:lvl8pPr indent="0" lvl="7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8pPr>
            <a:lvl9pPr indent="0" lvl="8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" sz="14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Blank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2285" y="4800599"/>
            <a:ext cx="9142200" cy="342900"/>
          </a:xfrm>
          <a:custGeom>
            <a:pathLst>
              <a:path extrusionOk="0" h="120000" w="120000">
                <a:moveTo>
                  <a:pt x="0" y="119999"/>
                </a:moveTo>
                <a:lnTo>
                  <a:pt x="119994" y="119999"/>
                </a:lnTo>
                <a:lnTo>
                  <a:pt x="119994" y="0"/>
                </a:lnTo>
                <a:lnTo>
                  <a:pt x="0" y="0"/>
                </a:lnTo>
                <a:lnTo>
                  <a:pt x="0" y="119999"/>
                </a:lnTo>
                <a:close/>
              </a:path>
            </a:pathLst>
          </a:custGeom>
          <a:solidFill>
            <a:srgbClr val="2583C5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93" name="Shape 93"/>
          <p:cNvSpPr/>
          <p:nvPr/>
        </p:nvSpPr>
        <p:spPr>
          <a:xfrm>
            <a:off x="0" y="4750308"/>
            <a:ext cx="9142200" cy="48000"/>
          </a:xfrm>
          <a:custGeom>
            <a:pathLst>
              <a:path extrusionOk="0" h="120000" w="120000">
                <a:moveTo>
                  <a:pt x="0" y="119760"/>
                </a:moveTo>
                <a:lnTo>
                  <a:pt x="119994" y="119760"/>
                </a:lnTo>
                <a:lnTo>
                  <a:pt x="119994" y="0"/>
                </a:lnTo>
                <a:lnTo>
                  <a:pt x="0" y="0"/>
                </a:lnTo>
                <a:lnTo>
                  <a:pt x="0" y="119760"/>
                </a:lnTo>
                <a:close/>
              </a:path>
            </a:pathLst>
          </a:custGeom>
          <a:solidFill>
            <a:srgbClr val="1CACE3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94" name="Shape 9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2pPr>
            <a:lvl3pPr indent="0" lvl="2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3pPr>
            <a:lvl4pPr indent="0" lvl="3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4pPr>
            <a:lvl5pPr indent="0" lvl="4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5pPr>
            <a:lvl6pPr indent="0" lvl="5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6pPr>
            <a:lvl7pPr indent="0" lvl="6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7pPr>
            <a:lvl8pPr indent="0" lvl="7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8pPr>
            <a:lvl9pPr indent="0" lvl="8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95" name="Shape 9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2pPr>
            <a:lvl3pPr indent="0" lvl="2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3pPr>
            <a:lvl4pPr indent="0" lvl="3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4pPr>
            <a:lvl5pPr indent="0" lvl="4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5pPr>
            <a:lvl6pPr indent="0" lvl="5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6pPr>
            <a:lvl7pPr indent="0" lvl="6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7pPr>
            <a:lvl8pPr indent="0" lvl="7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8pPr>
            <a:lvl9pPr indent="0" lvl="8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" sz="14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wo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764153" y="685381"/>
            <a:ext cx="7615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b="0" i="0" sz="3600" u="sng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buSzPts val="1100"/>
              <a:buNone/>
              <a:defRPr sz="1400"/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457200" y="1183005"/>
            <a:ext cx="39774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2" type="body"/>
          </p:nvPr>
        </p:nvSpPr>
        <p:spPr>
          <a:xfrm>
            <a:off x="4709160" y="1183005"/>
            <a:ext cx="39774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2pPr>
            <a:lvl3pPr indent="0" lvl="2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3pPr>
            <a:lvl4pPr indent="0" lvl="3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4pPr>
            <a:lvl5pPr indent="0" lvl="4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5pPr>
            <a:lvl6pPr indent="0" lvl="5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6pPr>
            <a:lvl7pPr indent="0" lvl="6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7pPr>
            <a:lvl8pPr indent="0" lvl="7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8pPr>
            <a:lvl9pPr indent="0" lvl="8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102" name="Shape 10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sz="14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2pPr>
            <a:lvl3pPr indent="0" lvl="2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3pPr>
            <a:lvl4pPr indent="0" lvl="3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4pPr>
            <a:lvl5pPr indent="0" lvl="4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5pPr>
            <a:lvl6pPr indent="0" lvl="5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6pPr>
            <a:lvl7pPr indent="0" lvl="6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7pPr>
            <a:lvl8pPr indent="0" lvl="7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8pPr>
            <a:lvl9pPr indent="0" lvl="8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" sz="14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764153" y="685381"/>
            <a:ext cx="7615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b="0" i="0" sz="3600" u="sng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buSzPts val="1100"/>
              <a:buNone/>
              <a:defRPr sz="14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2132647" y="1856422"/>
            <a:ext cx="4718400" cy="2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2pPr>
            <a:lvl3pPr indent="0" lvl="2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3pPr>
            <a:lvl4pPr indent="0" lvl="3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4pPr>
            <a:lvl5pPr indent="0" lvl="4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5pPr>
            <a:lvl6pPr indent="0" lvl="5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6pPr>
            <a:lvl7pPr indent="0" lvl="6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7pPr>
            <a:lvl8pPr indent="0" lvl="7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8pPr>
            <a:lvl9pPr indent="0" lvl="8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72" name="Shape 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2pPr>
            <a:lvl3pPr indent="0" lvl="2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3pPr>
            <a:lvl4pPr indent="0" lvl="3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4pPr>
            <a:lvl5pPr indent="0" lvl="4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5pPr>
            <a:lvl6pPr indent="0" lvl="5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6pPr>
            <a:lvl7pPr indent="0" lvl="6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7pPr>
            <a:lvl8pPr indent="0" lvl="7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8pPr>
            <a:lvl9pPr indent="0" lvl="8" marL="0" marR="0" rtl="0" algn="l">
              <a:spcBef>
                <a:spcPts val="0"/>
              </a:spcBef>
              <a:buSzPts val="1100"/>
              <a:buNone/>
              <a:defRPr b="0" i="0" sz="1400" u="none" cap="none" strike="noStrike"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888888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kasia.kulma@aviva.com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Relationship Id="rId8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jpg"/><Relationship Id="rId4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jpg"/><Relationship Id="rId4" Type="http://schemas.openxmlformats.org/officeDocument/2006/relationships/image" Target="../media/image44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g"/><Relationship Id="rId4" Type="http://schemas.openxmlformats.org/officeDocument/2006/relationships/image" Target="../media/image4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jpg"/><Relationship Id="rId10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3.jp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Interpretable Machine Learning</a:t>
            </a:r>
          </a:p>
        </p:txBody>
      </p:sp>
      <p:sp>
        <p:nvSpPr>
          <p:cNvPr id="109" name="Shape 10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400"/>
              <a:t>Using LIME Framework</a:t>
            </a:r>
          </a:p>
        </p:txBody>
      </p:sp>
      <p:sp>
        <p:nvSpPr>
          <p:cNvPr id="110" name="Shape 110"/>
          <p:cNvSpPr txBox="1"/>
          <p:nvPr>
            <p:ph idx="1" type="subTitle"/>
          </p:nvPr>
        </p:nvSpPr>
        <p:spPr>
          <a:xfrm>
            <a:off x="311700" y="4426275"/>
            <a:ext cx="4500900" cy="474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2000"/>
              <a:t>Kasia Kulma (PhD), Data Scientist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" sz="2000"/>
              <a:t>        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11" name="Shape 111"/>
          <p:cNvSpPr txBox="1"/>
          <p:nvPr/>
        </p:nvSpPr>
        <p:spPr>
          <a:xfrm>
            <a:off x="5692675" y="3741675"/>
            <a:ext cx="33936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r>
              <a:rPr lang="en" sz="2000">
                <a:solidFill>
                  <a:schemeClr val="dk2"/>
                </a:solidFill>
              </a:rPr>
              <a:t>        </a:t>
            </a:r>
            <a:r>
              <a:rPr lang="en" sz="2000" u="sng">
                <a:solidFill>
                  <a:schemeClr val="accent5"/>
                </a:solidFill>
                <a:hlinkClick r:id="rId3"/>
              </a:rPr>
              <a:t>kasia.kulma@aviva.com</a:t>
            </a:r>
          </a:p>
          <a:p>
            <a:pPr indent="0" lvl="0" mar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" sz="2000">
                <a:solidFill>
                  <a:schemeClr val="dk2"/>
                </a:solidFill>
              </a:rPr>
              <a:t>       @KKulma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676" y="4058976"/>
            <a:ext cx="545874" cy="54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4600" y="4658700"/>
            <a:ext cx="402025" cy="4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72103" y="322556"/>
            <a:ext cx="7615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" sz="3600" u="none" cap="none" strike="noStrike">
                <a:solidFill>
                  <a:srgbClr val="404040"/>
                </a:solidFill>
              </a:rPr>
              <a:t>Linear Classifiers	</a:t>
            </a:r>
          </a:p>
        </p:txBody>
      </p:sp>
      <p:sp>
        <p:nvSpPr>
          <p:cNvPr id="237" name="Shape 237"/>
          <p:cNvSpPr/>
          <p:nvPr/>
        </p:nvSpPr>
        <p:spPr>
          <a:xfrm>
            <a:off x="3314700" y="1645920"/>
            <a:ext cx="57150" cy="2588419"/>
          </a:xfrm>
          <a:custGeom>
            <a:pathLst>
              <a:path extrusionOk="0" h="120000" w="120000">
                <a:moveTo>
                  <a:pt x="70000" y="2207"/>
                </a:moveTo>
                <a:lnTo>
                  <a:pt x="50000" y="2207"/>
                </a:lnTo>
                <a:lnTo>
                  <a:pt x="50000" y="119987"/>
                </a:lnTo>
                <a:lnTo>
                  <a:pt x="70000" y="119987"/>
                </a:lnTo>
                <a:lnTo>
                  <a:pt x="70000" y="2207"/>
                </a:lnTo>
                <a:close/>
              </a:path>
              <a:path extrusionOk="0" h="120000" w="120000">
                <a:moveTo>
                  <a:pt x="60000" y="0"/>
                </a:moveTo>
                <a:lnTo>
                  <a:pt x="0" y="2649"/>
                </a:lnTo>
                <a:lnTo>
                  <a:pt x="50000" y="2649"/>
                </a:lnTo>
                <a:lnTo>
                  <a:pt x="50000" y="2207"/>
                </a:lnTo>
                <a:lnTo>
                  <a:pt x="110000" y="2207"/>
                </a:lnTo>
                <a:lnTo>
                  <a:pt x="60000" y="0"/>
                </a:lnTo>
                <a:close/>
              </a:path>
              <a:path extrusionOk="0" h="120000" w="120000">
                <a:moveTo>
                  <a:pt x="110000" y="2207"/>
                </a:moveTo>
                <a:lnTo>
                  <a:pt x="70000" y="2207"/>
                </a:lnTo>
                <a:lnTo>
                  <a:pt x="70000" y="2649"/>
                </a:lnTo>
                <a:lnTo>
                  <a:pt x="120000" y="2649"/>
                </a:lnTo>
                <a:lnTo>
                  <a:pt x="110000" y="22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3337559" y="4205097"/>
            <a:ext cx="2731294" cy="57150"/>
          </a:xfrm>
          <a:custGeom>
            <a:pathLst>
              <a:path extrusionOk="0" h="120000" w="120000">
                <a:moveTo>
                  <a:pt x="117489" y="0"/>
                </a:moveTo>
                <a:lnTo>
                  <a:pt x="117489" y="119998"/>
                </a:lnTo>
                <a:lnTo>
                  <a:pt x="119581" y="69998"/>
                </a:lnTo>
                <a:lnTo>
                  <a:pt x="117907" y="69998"/>
                </a:lnTo>
                <a:lnTo>
                  <a:pt x="117907" y="49998"/>
                </a:lnTo>
                <a:lnTo>
                  <a:pt x="119581" y="49998"/>
                </a:lnTo>
                <a:lnTo>
                  <a:pt x="117489" y="0"/>
                </a:lnTo>
                <a:close/>
              </a:path>
              <a:path extrusionOk="0" h="120000" w="120000">
                <a:moveTo>
                  <a:pt x="117489" y="49998"/>
                </a:moveTo>
                <a:lnTo>
                  <a:pt x="0" y="49998"/>
                </a:lnTo>
                <a:lnTo>
                  <a:pt x="0" y="69998"/>
                </a:lnTo>
                <a:lnTo>
                  <a:pt x="117489" y="69998"/>
                </a:lnTo>
                <a:lnTo>
                  <a:pt x="117489" y="49998"/>
                </a:lnTo>
                <a:close/>
              </a:path>
              <a:path extrusionOk="0" h="120000" w="120000">
                <a:moveTo>
                  <a:pt x="119581" y="49998"/>
                </a:moveTo>
                <a:lnTo>
                  <a:pt x="117907" y="49998"/>
                </a:lnTo>
                <a:lnTo>
                  <a:pt x="117907" y="69998"/>
                </a:lnTo>
                <a:lnTo>
                  <a:pt x="119581" y="69998"/>
                </a:lnTo>
                <a:lnTo>
                  <a:pt x="119999" y="59998"/>
                </a:lnTo>
                <a:lnTo>
                  <a:pt x="119581" y="499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4356163" y="2924936"/>
            <a:ext cx="127635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226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4419981" y="2861120"/>
            <a:ext cx="0" cy="127635"/>
          </a:xfrm>
          <a:custGeom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4356163" y="2861120"/>
            <a:ext cx="127635" cy="127635"/>
          </a:xfrm>
          <a:custGeom>
            <a:pathLst>
              <a:path extrusionOk="0" h="120000" w="120000">
                <a:moveTo>
                  <a:pt x="0" y="52030"/>
                </a:moveTo>
                <a:lnTo>
                  <a:pt x="52030" y="52030"/>
                </a:lnTo>
                <a:lnTo>
                  <a:pt x="52030" y="0"/>
                </a:lnTo>
                <a:lnTo>
                  <a:pt x="67970" y="0"/>
                </a:lnTo>
                <a:lnTo>
                  <a:pt x="67970" y="52030"/>
                </a:lnTo>
                <a:lnTo>
                  <a:pt x="120000" y="52030"/>
                </a:lnTo>
                <a:lnTo>
                  <a:pt x="120000" y="67970"/>
                </a:lnTo>
                <a:lnTo>
                  <a:pt x="67970" y="67970"/>
                </a:lnTo>
                <a:lnTo>
                  <a:pt x="67970" y="120000"/>
                </a:lnTo>
                <a:lnTo>
                  <a:pt x="52030" y="120000"/>
                </a:lnTo>
                <a:lnTo>
                  <a:pt x="52030" y="67970"/>
                </a:lnTo>
                <a:lnTo>
                  <a:pt x="0" y="67970"/>
                </a:lnTo>
                <a:lnTo>
                  <a:pt x="0" y="52030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4924044" y="3108959"/>
            <a:ext cx="137160" cy="13715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3935539" y="3008947"/>
            <a:ext cx="127635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223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3999357" y="2945510"/>
            <a:ext cx="0" cy="127159"/>
          </a:xfrm>
          <a:custGeom>
            <a:pathLst>
              <a:path extrusionOk="0" h="120000" w="120000">
                <a:moveTo>
                  <a:pt x="0" y="119729"/>
                </a:moveTo>
                <a:lnTo>
                  <a:pt x="0" y="0"/>
                </a:lnTo>
                <a:lnTo>
                  <a:pt x="0" y="11972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3935539" y="2945510"/>
            <a:ext cx="127635" cy="127159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2119" y="51955"/>
                </a:lnTo>
                <a:lnTo>
                  <a:pt x="52119" y="0"/>
                </a:lnTo>
                <a:lnTo>
                  <a:pt x="67880" y="0"/>
                </a:lnTo>
                <a:lnTo>
                  <a:pt x="67880" y="51955"/>
                </a:lnTo>
                <a:lnTo>
                  <a:pt x="120000" y="51955"/>
                </a:lnTo>
                <a:lnTo>
                  <a:pt x="120000" y="67774"/>
                </a:lnTo>
                <a:lnTo>
                  <a:pt x="67880" y="67774"/>
                </a:lnTo>
                <a:lnTo>
                  <a:pt x="67880" y="119729"/>
                </a:lnTo>
                <a:lnTo>
                  <a:pt x="52119" y="119729"/>
                </a:lnTo>
                <a:lnTo>
                  <a:pt x="52119" y="67774"/>
                </a:lnTo>
                <a:lnTo>
                  <a:pt x="0" y="67774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4116134" y="3260407"/>
            <a:ext cx="127635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223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4179950" y="3196971"/>
            <a:ext cx="0" cy="127159"/>
          </a:xfrm>
          <a:custGeom>
            <a:pathLst>
              <a:path extrusionOk="0" h="120000" w="120000">
                <a:moveTo>
                  <a:pt x="0" y="119729"/>
                </a:moveTo>
                <a:lnTo>
                  <a:pt x="0" y="0"/>
                </a:lnTo>
                <a:lnTo>
                  <a:pt x="0" y="11972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4116134" y="3196971"/>
            <a:ext cx="127635" cy="127159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2119" y="51955"/>
                </a:lnTo>
                <a:lnTo>
                  <a:pt x="52119" y="0"/>
                </a:lnTo>
                <a:lnTo>
                  <a:pt x="67880" y="0"/>
                </a:lnTo>
                <a:lnTo>
                  <a:pt x="67880" y="51955"/>
                </a:lnTo>
                <a:lnTo>
                  <a:pt x="120000" y="51955"/>
                </a:lnTo>
                <a:lnTo>
                  <a:pt x="120000" y="67775"/>
                </a:lnTo>
                <a:lnTo>
                  <a:pt x="67880" y="67775"/>
                </a:lnTo>
                <a:lnTo>
                  <a:pt x="67880" y="119730"/>
                </a:lnTo>
                <a:lnTo>
                  <a:pt x="52119" y="119730"/>
                </a:lnTo>
                <a:lnTo>
                  <a:pt x="52119" y="67775"/>
                </a:lnTo>
                <a:lnTo>
                  <a:pt x="0" y="67775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4356163" y="3319843"/>
            <a:ext cx="127635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223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4419981" y="3256407"/>
            <a:ext cx="0" cy="127159"/>
          </a:xfrm>
          <a:custGeom>
            <a:pathLst>
              <a:path extrusionOk="0" h="120000" w="120000">
                <a:moveTo>
                  <a:pt x="0" y="119729"/>
                </a:moveTo>
                <a:lnTo>
                  <a:pt x="0" y="0"/>
                </a:lnTo>
                <a:lnTo>
                  <a:pt x="0" y="11972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4356163" y="3256407"/>
            <a:ext cx="127635" cy="127159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2119" y="51955"/>
                </a:lnTo>
                <a:lnTo>
                  <a:pt x="52119" y="0"/>
                </a:lnTo>
                <a:lnTo>
                  <a:pt x="67880" y="0"/>
                </a:lnTo>
                <a:lnTo>
                  <a:pt x="67880" y="51955"/>
                </a:lnTo>
                <a:lnTo>
                  <a:pt x="120000" y="51955"/>
                </a:lnTo>
                <a:lnTo>
                  <a:pt x="120000" y="67774"/>
                </a:lnTo>
                <a:lnTo>
                  <a:pt x="67880" y="67774"/>
                </a:lnTo>
                <a:lnTo>
                  <a:pt x="67880" y="119729"/>
                </a:lnTo>
                <a:lnTo>
                  <a:pt x="52119" y="119729"/>
                </a:lnTo>
                <a:lnTo>
                  <a:pt x="52119" y="67774"/>
                </a:lnTo>
                <a:lnTo>
                  <a:pt x="0" y="67774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4030217" y="2719197"/>
            <a:ext cx="127159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729" y="0"/>
                </a:lnTo>
              </a:path>
            </a:pathLst>
          </a:custGeom>
          <a:noFill/>
          <a:ln cap="flat" cmpd="sng" w="223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4093654" y="2655379"/>
            <a:ext cx="0" cy="127635"/>
          </a:xfrm>
          <a:custGeom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4030217" y="2655379"/>
            <a:ext cx="127159" cy="127635"/>
          </a:xfrm>
          <a:custGeom>
            <a:pathLst>
              <a:path extrusionOk="0" h="120000" w="120000">
                <a:moveTo>
                  <a:pt x="0" y="52119"/>
                </a:moveTo>
                <a:lnTo>
                  <a:pt x="51954" y="52119"/>
                </a:lnTo>
                <a:lnTo>
                  <a:pt x="51954" y="0"/>
                </a:lnTo>
                <a:lnTo>
                  <a:pt x="67775" y="0"/>
                </a:lnTo>
                <a:lnTo>
                  <a:pt x="67775" y="52119"/>
                </a:lnTo>
                <a:lnTo>
                  <a:pt x="119729" y="52119"/>
                </a:lnTo>
                <a:lnTo>
                  <a:pt x="119729" y="67880"/>
                </a:lnTo>
                <a:lnTo>
                  <a:pt x="67775" y="67880"/>
                </a:lnTo>
                <a:lnTo>
                  <a:pt x="67775" y="120000"/>
                </a:lnTo>
                <a:lnTo>
                  <a:pt x="51954" y="120000"/>
                </a:lnTo>
                <a:lnTo>
                  <a:pt x="51954" y="67880"/>
                </a:lnTo>
                <a:lnTo>
                  <a:pt x="0" y="67880"/>
                </a:lnTo>
                <a:lnTo>
                  <a:pt x="0" y="52119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3762756" y="3298126"/>
            <a:ext cx="127159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729" y="0"/>
                </a:lnTo>
              </a:path>
            </a:pathLst>
          </a:custGeom>
          <a:noFill/>
          <a:ln cap="flat" cmpd="sng" w="223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3826192" y="3234690"/>
            <a:ext cx="0" cy="127159"/>
          </a:xfrm>
          <a:custGeom>
            <a:pathLst>
              <a:path extrusionOk="0" h="120000" w="120000">
                <a:moveTo>
                  <a:pt x="0" y="119729"/>
                </a:moveTo>
                <a:lnTo>
                  <a:pt x="0" y="0"/>
                </a:lnTo>
                <a:lnTo>
                  <a:pt x="0" y="11972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3762756" y="3234690"/>
            <a:ext cx="127159" cy="127159"/>
          </a:xfrm>
          <a:custGeom>
            <a:pathLst>
              <a:path extrusionOk="0" h="120000" w="120000">
                <a:moveTo>
                  <a:pt x="0" y="51954"/>
                </a:moveTo>
                <a:lnTo>
                  <a:pt x="51954" y="51954"/>
                </a:lnTo>
                <a:lnTo>
                  <a:pt x="51954" y="0"/>
                </a:lnTo>
                <a:lnTo>
                  <a:pt x="67774" y="0"/>
                </a:lnTo>
                <a:lnTo>
                  <a:pt x="67774" y="51954"/>
                </a:lnTo>
                <a:lnTo>
                  <a:pt x="119729" y="51954"/>
                </a:lnTo>
                <a:lnTo>
                  <a:pt x="119729" y="67774"/>
                </a:lnTo>
                <a:lnTo>
                  <a:pt x="67774" y="67774"/>
                </a:lnTo>
                <a:lnTo>
                  <a:pt x="67774" y="119729"/>
                </a:lnTo>
                <a:lnTo>
                  <a:pt x="51954" y="119729"/>
                </a:lnTo>
                <a:lnTo>
                  <a:pt x="51954" y="67774"/>
                </a:lnTo>
                <a:lnTo>
                  <a:pt x="0" y="67774"/>
                </a:lnTo>
                <a:lnTo>
                  <a:pt x="0" y="51954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4143375" y="3575875"/>
            <a:ext cx="127159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729" y="0"/>
                </a:lnTo>
              </a:path>
            </a:pathLst>
          </a:custGeom>
          <a:noFill/>
          <a:ln cap="flat" cmpd="sng" w="223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4206812" y="3512439"/>
            <a:ext cx="0" cy="127159"/>
          </a:xfrm>
          <a:custGeom>
            <a:pathLst>
              <a:path extrusionOk="0" h="120000" w="120000">
                <a:moveTo>
                  <a:pt x="0" y="119729"/>
                </a:moveTo>
                <a:lnTo>
                  <a:pt x="0" y="0"/>
                </a:lnTo>
                <a:lnTo>
                  <a:pt x="0" y="11972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4143375" y="3512439"/>
            <a:ext cx="127159" cy="127159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1954" y="51955"/>
                </a:lnTo>
                <a:lnTo>
                  <a:pt x="51954" y="0"/>
                </a:lnTo>
                <a:lnTo>
                  <a:pt x="67775" y="0"/>
                </a:lnTo>
                <a:lnTo>
                  <a:pt x="67775" y="51955"/>
                </a:lnTo>
                <a:lnTo>
                  <a:pt x="119729" y="51955"/>
                </a:lnTo>
                <a:lnTo>
                  <a:pt x="119729" y="67775"/>
                </a:lnTo>
                <a:lnTo>
                  <a:pt x="67775" y="67775"/>
                </a:lnTo>
                <a:lnTo>
                  <a:pt x="67775" y="119730"/>
                </a:lnTo>
                <a:lnTo>
                  <a:pt x="51954" y="119730"/>
                </a:lnTo>
                <a:lnTo>
                  <a:pt x="51954" y="67775"/>
                </a:lnTo>
                <a:lnTo>
                  <a:pt x="0" y="67775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3712464" y="2775775"/>
            <a:ext cx="127159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729" y="0"/>
                </a:lnTo>
              </a:path>
            </a:pathLst>
          </a:custGeom>
          <a:noFill/>
          <a:ln cap="flat" cmpd="sng" w="223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3775900" y="2712339"/>
            <a:ext cx="0" cy="127159"/>
          </a:xfrm>
          <a:custGeom>
            <a:pathLst>
              <a:path extrusionOk="0" h="120000" w="120000">
                <a:moveTo>
                  <a:pt x="0" y="119729"/>
                </a:moveTo>
                <a:lnTo>
                  <a:pt x="0" y="0"/>
                </a:lnTo>
                <a:lnTo>
                  <a:pt x="0" y="11972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3712464" y="2712339"/>
            <a:ext cx="127159" cy="127159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1955" y="51955"/>
                </a:lnTo>
                <a:lnTo>
                  <a:pt x="51955" y="0"/>
                </a:lnTo>
                <a:lnTo>
                  <a:pt x="67775" y="0"/>
                </a:lnTo>
                <a:lnTo>
                  <a:pt x="67775" y="51955"/>
                </a:lnTo>
                <a:lnTo>
                  <a:pt x="119729" y="51955"/>
                </a:lnTo>
                <a:lnTo>
                  <a:pt x="119729" y="67775"/>
                </a:lnTo>
                <a:lnTo>
                  <a:pt x="67775" y="67775"/>
                </a:lnTo>
                <a:lnTo>
                  <a:pt x="67775" y="119730"/>
                </a:lnTo>
                <a:lnTo>
                  <a:pt x="51955" y="119730"/>
                </a:lnTo>
                <a:lnTo>
                  <a:pt x="51955" y="67775"/>
                </a:lnTo>
                <a:lnTo>
                  <a:pt x="0" y="67775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4511612" y="3656457"/>
            <a:ext cx="127635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226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4575428" y="3592639"/>
            <a:ext cx="0" cy="127635"/>
          </a:xfrm>
          <a:custGeom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4511612" y="3592639"/>
            <a:ext cx="127635" cy="127635"/>
          </a:xfrm>
          <a:custGeom>
            <a:pathLst>
              <a:path extrusionOk="0" h="120000" w="120000">
                <a:moveTo>
                  <a:pt x="0" y="52030"/>
                </a:moveTo>
                <a:lnTo>
                  <a:pt x="52030" y="52030"/>
                </a:lnTo>
                <a:lnTo>
                  <a:pt x="52030" y="0"/>
                </a:lnTo>
                <a:lnTo>
                  <a:pt x="67969" y="0"/>
                </a:lnTo>
                <a:lnTo>
                  <a:pt x="67969" y="52030"/>
                </a:lnTo>
                <a:lnTo>
                  <a:pt x="120000" y="52030"/>
                </a:lnTo>
                <a:lnTo>
                  <a:pt x="120000" y="67970"/>
                </a:lnTo>
                <a:lnTo>
                  <a:pt x="67969" y="67970"/>
                </a:lnTo>
                <a:lnTo>
                  <a:pt x="67969" y="120000"/>
                </a:lnTo>
                <a:lnTo>
                  <a:pt x="52030" y="120000"/>
                </a:lnTo>
                <a:lnTo>
                  <a:pt x="52030" y="67970"/>
                </a:lnTo>
                <a:lnTo>
                  <a:pt x="0" y="67970"/>
                </a:lnTo>
                <a:lnTo>
                  <a:pt x="0" y="52030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4962905" y="3371850"/>
            <a:ext cx="137160" cy="1360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5025771" y="2543175"/>
            <a:ext cx="136017" cy="1371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5103495" y="3619881"/>
            <a:ext cx="136017" cy="13716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5333237" y="2928366"/>
            <a:ext cx="137160" cy="1360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5144642" y="3183255"/>
            <a:ext cx="137159" cy="1360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5303520" y="3418713"/>
            <a:ext cx="137160" cy="13715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4727448" y="2588894"/>
            <a:ext cx="136017" cy="13601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5341239" y="2625471"/>
            <a:ext cx="137159" cy="13716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4950332" y="2805398"/>
            <a:ext cx="184784" cy="18478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4950332" y="2805398"/>
            <a:ext cx="184784" cy="184784"/>
          </a:xfrm>
          <a:custGeom>
            <a:pathLst>
              <a:path extrusionOk="0" h="120000" w="120000">
                <a:moveTo>
                  <a:pt x="29133" y="0"/>
                </a:moveTo>
                <a:lnTo>
                  <a:pt x="59999" y="30866"/>
                </a:lnTo>
                <a:lnTo>
                  <a:pt x="90927" y="0"/>
                </a:lnTo>
                <a:lnTo>
                  <a:pt x="120000" y="29072"/>
                </a:lnTo>
                <a:lnTo>
                  <a:pt x="89072" y="60000"/>
                </a:lnTo>
                <a:lnTo>
                  <a:pt x="120000" y="90866"/>
                </a:lnTo>
                <a:lnTo>
                  <a:pt x="90927" y="120000"/>
                </a:lnTo>
                <a:lnTo>
                  <a:pt x="59999" y="89072"/>
                </a:lnTo>
                <a:lnTo>
                  <a:pt x="29133" y="120000"/>
                </a:lnTo>
                <a:lnTo>
                  <a:pt x="0" y="90866"/>
                </a:lnTo>
                <a:lnTo>
                  <a:pt x="30927" y="60000"/>
                </a:lnTo>
                <a:lnTo>
                  <a:pt x="0" y="29072"/>
                </a:lnTo>
                <a:lnTo>
                  <a:pt x="29133" y="0"/>
                </a:lnTo>
                <a:close/>
              </a:path>
            </a:pathLst>
          </a:custGeom>
          <a:noFill/>
          <a:ln cap="flat" cmpd="sng" w="15875">
            <a:solidFill>
              <a:srgbClr val="117DA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5735002" y="4248378"/>
            <a:ext cx="195739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3057143" y="1786794"/>
            <a:ext cx="195739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</a:t>
            </a:r>
          </a:p>
        </p:txBody>
      </p:sp>
      <p:sp>
        <p:nvSpPr>
          <p:cNvPr id="279" name="Shape 279"/>
          <p:cNvSpPr/>
          <p:nvPr/>
        </p:nvSpPr>
        <p:spPr>
          <a:xfrm>
            <a:off x="4097084" y="1444180"/>
            <a:ext cx="1134904" cy="3125152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79" y="119989"/>
                </a:lnTo>
              </a:path>
            </a:pathLst>
          </a:custGeom>
          <a:noFill/>
          <a:ln cap="flat" cmpd="sng" w="32000">
            <a:solidFill>
              <a:srgbClr val="1CACE3"/>
            </a:solidFill>
            <a:prstDash val="lgDash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4972050" y="2826639"/>
            <a:ext cx="136016" cy="13715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6410977" y="1444175"/>
            <a:ext cx="18132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INTERPRET IT!</a:t>
            </a: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8224175" y="2055676"/>
            <a:ext cx="137100" cy="137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6410973" y="2011575"/>
            <a:ext cx="1813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10X1 + X2 - 5 &gt; 0</a:t>
            </a:r>
          </a:p>
        </p:txBody>
      </p:sp>
      <p:sp>
        <p:nvSpPr>
          <p:cNvPr id="284" name="Shape 284"/>
          <p:cNvSpPr/>
          <p:nvPr/>
        </p:nvSpPr>
        <p:spPr>
          <a:xfrm>
            <a:off x="7860704" y="2508148"/>
            <a:ext cx="127200" cy="127200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1955" y="51955"/>
                </a:lnTo>
                <a:lnTo>
                  <a:pt x="51955" y="0"/>
                </a:lnTo>
                <a:lnTo>
                  <a:pt x="67775" y="0"/>
                </a:lnTo>
                <a:lnTo>
                  <a:pt x="67775" y="51955"/>
                </a:lnTo>
                <a:lnTo>
                  <a:pt x="119731" y="51955"/>
                </a:lnTo>
                <a:lnTo>
                  <a:pt x="119731" y="67775"/>
                </a:lnTo>
                <a:lnTo>
                  <a:pt x="67775" y="67775"/>
                </a:lnTo>
                <a:lnTo>
                  <a:pt x="67775" y="119729"/>
                </a:lnTo>
                <a:lnTo>
                  <a:pt x="51955" y="119729"/>
                </a:lnTo>
                <a:lnTo>
                  <a:pt x="51955" y="67775"/>
                </a:lnTo>
                <a:lnTo>
                  <a:pt x="0" y="67775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6662275" y="2461800"/>
            <a:ext cx="9822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OTHERWISE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4270523" y="4230550"/>
            <a:ext cx="6402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Savings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2485277" y="2715375"/>
            <a:ext cx="7164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Income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74725" y="4770000"/>
            <a:ext cx="55062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 sz="1100"/>
              <a:t>Source: https://www.youtube.com/watch?v=LAm4QmVaf0E&amp;t=3658s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251953" y="257431"/>
            <a:ext cx="7615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" sz="3600" u="none" cap="none" strike="noStrike">
                <a:solidFill>
                  <a:srgbClr val="404040"/>
                </a:solidFill>
              </a:rPr>
              <a:t>Decision trees	</a:t>
            </a:r>
          </a:p>
        </p:txBody>
      </p:sp>
      <p:sp>
        <p:nvSpPr>
          <p:cNvPr id="294" name="Shape 294"/>
          <p:cNvSpPr/>
          <p:nvPr/>
        </p:nvSpPr>
        <p:spPr>
          <a:xfrm>
            <a:off x="3126105" y="1729358"/>
            <a:ext cx="57150" cy="2588419"/>
          </a:xfrm>
          <a:custGeom>
            <a:pathLst>
              <a:path extrusionOk="0" h="120000" w="120000">
                <a:moveTo>
                  <a:pt x="70000" y="2207"/>
                </a:moveTo>
                <a:lnTo>
                  <a:pt x="50000" y="2207"/>
                </a:lnTo>
                <a:lnTo>
                  <a:pt x="50000" y="119987"/>
                </a:lnTo>
                <a:lnTo>
                  <a:pt x="70000" y="119987"/>
                </a:lnTo>
                <a:lnTo>
                  <a:pt x="70000" y="2207"/>
                </a:lnTo>
                <a:close/>
              </a:path>
              <a:path extrusionOk="0" h="120000" w="120000">
                <a:moveTo>
                  <a:pt x="60000" y="0"/>
                </a:moveTo>
                <a:lnTo>
                  <a:pt x="0" y="2649"/>
                </a:lnTo>
                <a:lnTo>
                  <a:pt x="50000" y="2649"/>
                </a:lnTo>
                <a:lnTo>
                  <a:pt x="50000" y="2207"/>
                </a:lnTo>
                <a:lnTo>
                  <a:pt x="110000" y="2207"/>
                </a:lnTo>
                <a:lnTo>
                  <a:pt x="60000" y="0"/>
                </a:lnTo>
                <a:close/>
              </a:path>
              <a:path extrusionOk="0" h="120000" w="120000">
                <a:moveTo>
                  <a:pt x="110000" y="2207"/>
                </a:moveTo>
                <a:lnTo>
                  <a:pt x="70000" y="2207"/>
                </a:lnTo>
                <a:lnTo>
                  <a:pt x="70000" y="2649"/>
                </a:lnTo>
                <a:lnTo>
                  <a:pt x="120000" y="2649"/>
                </a:lnTo>
                <a:lnTo>
                  <a:pt x="110000" y="22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3148965" y="4288535"/>
            <a:ext cx="2731294" cy="57150"/>
          </a:xfrm>
          <a:custGeom>
            <a:pathLst>
              <a:path extrusionOk="0" h="120000" w="120000">
                <a:moveTo>
                  <a:pt x="117489" y="0"/>
                </a:moveTo>
                <a:lnTo>
                  <a:pt x="117489" y="119998"/>
                </a:lnTo>
                <a:lnTo>
                  <a:pt x="119581" y="69998"/>
                </a:lnTo>
                <a:lnTo>
                  <a:pt x="117907" y="69998"/>
                </a:lnTo>
                <a:lnTo>
                  <a:pt x="117907" y="49998"/>
                </a:lnTo>
                <a:lnTo>
                  <a:pt x="119581" y="49998"/>
                </a:lnTo>
                <a:lnTo>
                  <a:pt x="117489" y="0"/>
                </a:lnTo>
                <a:close/>
              </a:path>
              <a:path extrusionOk="0" h="120000" w="120000">
                <a:moveTo>
                  <a:pt x="117489" y="49998"/>
                </a:moveTo>
                <a:lnTo>
                  <a:pt x="0" y="49998"/>
                </a:lnTo>
                <a:lnTo>
                  <a:pt x="0" y="69998"/>
                </a:lnTo>
                <a:lnTo>
                  <a:pt x="117489" y="69998"/>
                </a:lnTo>
                <a:lnTo>
                  <a:pt x="117489" y="49998"/>
                </a:lnTo>
                <a:close/>
              </a:path>
              <a:path extrusionOk="0" h="120000" w="120000">
                <a:moveTo>
                  <a:pt x="119581" y="49998"/>
                </a:moveTo>
                <a:lnTo>
                  <a:pt x="117907" y="49998"/>
                </a:lnTo>
                <a:lnTo>
                  <a:pt x="117907" y="69998"/>
                </a:lnTo>
                <a:lnTo>
                  <a:pt x="119581" y="69998"/>
                </a:lnTo>
                <a:lnTo>
                  <a:pt x="119999" y="59998"/>
                </a:lnTo>
                <a:lnTo>
                  <a:pt x="119581" y="499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496752" y="3168396"/>
            <a:ext cx="127635" cy="127159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2119" y="51955"/>
                </a:lnTo>
                <a:lnTo>
                  <a:pt x="52119" y="0"/>
                </a:lnTo>
                <a:lnTo>
                  <a:pt x="67880" y="0"/>
                </a:lnTo>
                <a:lnTo>
                  <a:pt x="67880" y="51955"/>
                </a:lnTo>
                <a:lnTo>
                  <a:pt x="120000" y="51955"/>
                </a:lnTo>
                <a:lnTo>
                  <a:pt x="120000" y="67775"/>
                </a:lnTo>
                <a:lnTo>
                  <a:pt x="67880" y="67775"/>
                </a:lnTo>
                <a:lnTo>
                  <a:pt x="67880" y="119730"/>
                </a:lnTo>
                <a:lnTo>
                  <a:pt x="52119" y="119730"/>
                </a:lnTo>
                <a:lnTo>
                  <a:pt x="52119" y="67775"/>
                </a:lnTo>
                <a:lnTo>
                  <a:pt x="0" y="67775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4769739" y="2775203"/>
            <a:ext cx="136017" cy="13715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4077081" y="3251834"/>
            <a:ext cx="127159" cy="127159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1954" y="51955"/>
                </a:lnTo>
                <a:lnTo>
                  <a:pt x="51954" y="0"/>
                </a:lnTo>
                <a:lnTo>
                  <a:pt x="67774" y="0"/>
                </a:lnTo>
                <a:lnTo>
                  <a:pt x="67774" y="51955"/>
                </a:lnTo>
                <a:lnTo>
                  <a:pt x="119729" y="51955"/>
                </a:lnTo>
                <a:lnTo>
                  <a:pt x="119729" y="67775"/>
                </a:lnTo>
                <a:lnTo>
                  <a:pt x="67774" y="67775"/>
                </a:lnTo>
                <a:lnTo>
                  <a:pt x="67774" y="119730"/>
                </a:lnTo>
                <a:lnTo>
                  <a:pt x="51954" y="119730"/>
                </a:lnTo>
                <a:lnTo>
                  <a:pt x="51954" y="67775"/>
                </a:lnTo>
                <a:lnTo>
                  <a:pt x="0" y="67775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5424868" y="3212973"/>
            <a:ext cx="127635" cy="127159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2119" y="51955"/>
                </a:lnTo>
                <a:lnTo>
                  <a:pt x="52119" y="0"/>
                </a:lnTo>
                <a:lnTo>
                  <a:pt x="67880" y="0"/>
                </a:lnTo>
                <a:lnTo>
                  <a:pt x="67880" y="51955"/>
                </a:lnTo>
                <a:lnTo>
                  <a:pt x="120000" y="51955"/>
                </a:lnTo>
                <a:lnTo>
                  <a:pt x="120000" y="67775"/>
                </a:lnTo>
                <a:lnTo>
                  <a:pt x="67880" y="67775"/>
                </a:lnTo>
                <a:lnTo>
                  <a:pt x="67880" y="119729"/>
                </a:lnTo>
                <a:lnTo>
                  <a:pt x="52119" y="119729"/>
                </a:lnTo>
                <a:lnTo>
                  <a:pt x="52119" y="67775"/>
                </a:lnTo>
                <a:lnTo>
                  <a:pt x="0" y="67775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4496752" y="3562731"/>
            <a:ext cx="127635" cy="127159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2119" y="51955"/>
                </a:lnTo>
                <a:lnTo>
                  <a:pt x="52119" y="0"/>
                </a:lnTo>
                <a:lnTo>
                  <a:pt x="67880" y="0"/>
                </a:lnTo>
                <a:lnTo>
                  <a:pt x="67880" y="51955"/>
                </a:lnTo>
                <a:lnTo>
                  <a:pt x="120000" y="51955"/>
                </a:lnTo>
                <a:lnTo>
                  <a:pt x="120000" y="67775"/>
                </a:lnTo>
                <a:lnTo>
                  <a:pt x="67880" y="67775"/>
                </a:lnTo>
                <a:lnTo>
                  <a:pt x="67880" y="119730"/>
                </a:lnTo>
                <a:lnTo>
                  <a:pt x="52119" y="119730"/>
                </a:lnTo>
                <a:lnTo>
                  <a:pt x="52119" y="67775"/>
                </a:lnTo>
                <a:lnTo>
                  <a:pt x="0" y="67775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4170807" y="2962656"/>
            <a:ext cx="127159" cy="127159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1955" y="51955"/>
                </a:lnTo>
                <a:lnTo>
                  <a:pt x="51955" y="0"/>
                </a:lnTo>
                <a:lnTo>
                  <a:pt x="67775" y="0"/>
                </a:lnTo>
                <a:lnTo>
                  <a:pt x="67775" y="51955"/>
                </a:lnTo>
                <a:lnTo>
                  <a:pt x="119729" y="51955"/>
                </a:lnTo>
                <a:lnTo>
                  <a:pt x="119729" y="67775"/>
                </a:lnTo>
                <a:lnTo>
                  <a:pt x="67775" y="67775"/>
                </a:lnTo>
                <a:lnTo>
                  <a:pt x="67775" y="119730"/>
                </a:lnTo>
                <a:lnTo>
                  <a:pt x="51955" y="119730"/>
                </a:lnTo>
                <a:lnTo>
                  <a:pt x="51955" y="67775"/>
                </a:lnTo>
                <a:lnTo>
                  <a:pt x="0" y="67775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3903536" y="3541014"/>
            <a:ext cx="127635" cy="127159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2119" y="51955"/>
                </a:lnTo>
                <a:lnTo>
                  <a:pt x="52119" y="0"/>
                </a:lnTo>
                <a:lnTo>
                  <a:pt x="67880" y="0"/>
                </a:lnTo>
                <a:lnTo>
                  <a:pt x="67880" y="51955"/>
                </a:lnTo>
                <a:lnTo>
                  <a:pt x="120000" y="51955"/>
                </a:lnTo>
                <a:lnTo>
                  <a:pt x="120000" y="67775"/>
                </a:lnTo>
                <a:lnTo>
                  <a:pt x="67880" y="67775"/>
                </a:lnTo>
                <a:lnTo>
                  <a:pt x="67880" y="119730"/>
                </a:lnTo>
                <a:lnTo>
                  <a:pt x="52119" y="119730"/>
                </a:lnTo>
                <a:lnTo>
                  <a:pt x="52119" y="67775"/>
                </a:lnTo>
                <a:lnTo>
                  <a:pt x="0" y="67775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4283964" y="3818763"/>
            <a:ext cx="127159" cy="127159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1955" y="51955"/>
                </a:lnTo>
                <a:lnTo>
                  <a:pt x="51955" y="0"/>
                </a:lnTo>
                <a:lnTo>
                  <a:pt x="67775" y="0"/>
                </a:lnTo>
                <a:lnTo>
                  <a:pt x="67775" y="51955"/>
                </a:lnTo>
                <a:lnTo>
                  <a:pt x="119729" y="51955"/>
                </a:lnTo>
                <a:lnTo>
                  <a:pt x="119729" y="67775"/>
                </a:lnTo>
                <a:lnTo>
                  <a:pt x="67775" y="67775"/>
                </a:lnTo>
                <a:lnTo>
                  <a:pt x="67775" y="119730"/>
                </a:lnTo>
                <a:lnTo>
                  <a:pt x="51955" y="119730"/>
                </a:lnTo>
                <a:lnTo>
                  <a:pt x="51955" y="67775"/>
                </a:lnTo>
                <a:lnTo>
                  <a:pt x="0" y="67775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3853052" y="3018853"/>
            <a:ext cx="127159" cy="127635"/>
          </a:xfrm>
          <a:custGeom>
            <a:pathLst>
              <a:path extrusionOk="0" h="120000" w="120000">
                <a:moveTo>
                  <a:pt x="0" y="52119"/>
                </a:moveTo>
                <a:lnTo>
                  <a:pt x="51955" y="52119"/>
                </a:lnTo>
                <a:lnTo>
                  <a:pt x="51955" y="0"/>
                </a:lnTo>
                <a:lnTo>
                  <a:pt x="67775" y="0"/>
                </a:lnTo>
                <a:lnTo>
                  <a:pt x="67775" y="52119"/>
                </a:lnTo>
                <a:lnTo>
                  <a:pt x="119729" y="52119"/>
                </a:lnTo>
                <a:lnTo>
                  <a:pt x="119729" y="67880"/>
                </a:lnTo>
                <a:lnTo>
                  <a:pt x="67775" y="67880"/>
                </a:lnTo>
                <a:lnTo>
                  <a:pt x="67775" y="120000"/>
                </a:lnTo>
                <a:lnTo>
                  <a:pt x="51955" y="120000"/>
                </a:lnTo>
                <a:lnTo>
                  <a:pt x="51955" y="67880"/>
                </a:lnTo>
                <a:lnTo>
                  <a:pt x="0" y="67880"/>
                </a:lnTo>
                <a:lnTo>
                  <a:pt x="0" y="52119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4652200" y="3899916"/>
            <a:ext cx="127635" cy="127159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2119" y="51955"/>
                </a:lnTo>
                <a:lnTo>
                  <a:pt x="52119" y="0"/>
                </a:lnTo>
                <a:lnTo>
                  <a:pt x="67880" y="0"/>
                </a:lnTo>
                <a:lnTo>
                  <a:pt x="67880" y="51955"/>
                </a:lnTo>
                <a:lnTo>
                  <a:pt x="120000" y="51955"/>
                </a:lnTo>
                <a:lnTo>
                  <a:pt x="120000" y="67775"/>
                </a:lnTo>
                <a:lnTo>
                  <a:pt x="67880" y="67775"/>
                </a:lnTo>
                <a:lnTo>
                  <a:pt x="67880" y="119730"/>
                </a:lnTo>
                <a:lnTo>
                  <a:pt x="52119" y="119730"/>
                </a:lnTo>
                <a:lnTo>
                  <a:pt x="52119" y="67775"/>
                </a:lnTo>
                <a:lnTo>
                  <a:pt x="0" y="67775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4870323" y="2209419"/>
            <a:ext cx="137160" cy="1371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5178932" y="2593466"/>
            <a:ext cx="136016" cy="1371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4990337" y="2848356"/>
            <a:ext cx="136017" cy="1371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4572000" y="2253995"/>
            <a:ext cx="137160" cy="1371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5186933" y="2291715"/>
            <a:ext cx="136017" cy="1371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4795456" y="2471452"/>
            <a:ext cx="184785" cy="18468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4795456" y="2471452"/>
            <a:ext cx="184784" cy="184784"/>
          </a:xfrm>
          <a:custGeom>
            <a:pathLst>
              <a:path extrusionOk="0" h="120000" w="120000">
                <a:moveTo>
                  <a:pt x="29072" y="0"/>
                </a:moveTo>
                <a:lnTo>
                  <a:pt x="59999" y="30865"/>
                </a:lnTo>
                <a:lnTo>
                  <a:pt x="90865" y="0"/>
                </a:lnTo>
                <a:lnTo>
                  <a:pt x="120000" y="29071"/>
                </a:lnTo>
                <a:lnTo>
                  <a:pt x="89072" y="59999"/>
                </a:lnTo>
                <a:lnTo>
                  <a:pt x="120000" y="90865"/>
                </a:lnTo>
                <a:lnTo>
                  <a:pt x="90865" y="119938"/>
                </a:lnTo>
                <a:lnTo>
                  <a:pt x="59999" y="89072"/>
                </a:lnTo>
                <a:lnTo>
                  <a:pt x="29072" y="119938"/>
                </a:lnTo>
                <a:lnTo>
                  <a:pt x="0" y="90865"/>
                </a:lnTo>
                <a:lnTo>
                  <a:pt x="30866" y="59999"/>
                </a:lnTo>
                <a:lnTo>
                  <a:pt x="0" y="29071"/>
                </a:lnTo>
                <a:lnTo>
                  <a:pt x="29072" y="0"/>
                </a:lnTo>
                <a:close/>
              </a:path>
            </a:pathLst>
          </a:custGeom>
          <a:noFill/>
          <a:ln cap="flat" cmpd="sng" w="15875">
            <a:solidFill>
              <a:srgbClr val="117DA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Shape 313"/>
          <p:cNvSpPr txBox="1"/>
          <p:nvPr/>
        </p:nvSpPr>
        <p:spPr>
          <a:xfrm>
            <a:off x="5546598" y="4332046"/>
            <a:ext cx="195739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2868549" y="1870234"/>
            <a:ext cx="195739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</a:t>
            </a:r>
          </a:p>
        </p:txBody>
      </p:sp>
      <p:sp>
        <p:nvSpPr>
          <p:cNvPr id="315" name="Shape 315"/>
          <p:cNvSpPr/>
          <p:nvPr/>
        </p:nvSpPr>
        <p:spPr>
          <a:xfrm>
            <a:off x="5204078" y="3424427"/>
            <a:ext cx="127159" cy="127159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1954" y="51955"/>
                </a:lnTo>
                <a:lnTo>
                  <a:pt x="51954" y="0"/>
                </a:lnTo>
                <a:lnTo>
                  <a:pt x="67774" y="0"/>
                </a:lnTo>
                <a:lnTo>
                  <a:pt x="67774" y="51955"/>
                </a:lnTo>
                <a:lnTo>
                  <a:pt x="119729" y="51955"/>
                </a:lnTo>
                <a:lnTo>
                  <a:pt x="119729" y="67775"/>
                </a:lnTo>
                <a:lnTo>
                  <a:pt x="67774" y="67775"/>
                </a:lnTo>
                <a:lnTo>
                  <a:pt x="67774" y="119730"/>
                </a:lnTo>
                <a:lnTo>
                  <a:pt x="51954" y="119730"/>
                </a:lnTo>
                <a:lnTo>
                  <a:pt x="51954" y="67775"/>
                </a:lnTo>
                <a:lnTo>
                  <a:pt x="0" y="67775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Shape 316"/>
          <p:cNvSpPr/>
          <p:nvPr/>
        </p:nvSpPr>
        <p:spPr>
          <a:xfrm>
            <a:off x="5460110" y="3632453"/>
            <a:ext cx="127159" cy="127159"/>
          </a:xfrm>
          <a:custGeom>
            <a:pathLst>
              <a:path extrusionOk="0" h="120000" w="120000">
                <a:moveTo>
                  <a:pt x="0" y="51954"/>
                </a:moveTo>
                <a:lnTo>
                  <a:pt x="51954" y="51954"/>
                </a:lnTo>
                <a:lnTo>
                  <a:pt x="51954" y="0"/>
                </a:lnTo>
                <a:lnTo>
                  <a:pt x="67774" y="0"/>
                </a:lnTo>
                <a:lnTo>
                  <a:pt x="67774" y="51954"/>
                </a:lnTo>
                <a:lnTo>
                  <a:pt x="119729" y="51954"/>
                </a:lnTo>
                <a:lnTo>
                  <a:pt x="119729" y="67774"/>
                </a:lnTo>
                <a:lnTo>
                  <a:pt x="67774" y="67774"/>
                </a:lnTo>
                <a:lnTo>
                  <a:pt x="67774" y="119729"/>
                </a:lnTo>
                <a:lnTo>
                  <a:pt x="51954" y="119729"/>
                </a:lnTo>
                <a:lnTo>
                  <a:pt x="51954" y="67774"/>
                </a:lnTo>
                <a:lnTo>
                  <a:pt x="0" y="67774"/>
                </a:lnTo>
                <a:lnTo>
                  <a:pt x="0" y="51954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4881753" y="3139821"/>
            <a:ext cx="127159" cy="127159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1954" y="51955"/>
                </a:lnTo>
                <a:lnTo>
                  <a:pt x="51954" y="0"/>
                </a:lnTo>
                <a:lnTo>
                  <a:pt x="67774" y="0"/>
                </a:lnTo>
                <a:lnTo>
                  <a:pt x="67774" y="51955"/>
                </a:lnTo>
                <a:lnTo>
                  <a:pt x="119730" y="51955"/>
                </a:lnTo>
                <a:lnTo>
                  <a:pt x="119730" y="67775"/>
                </a:lnTo>
                <a:lnTo>
                  <a:pt x="67774" y="67775"/>
                </a:lnTo>
                <a:lnTo>
                  <a:pt x="67774" y="119730"/>
                </a:lnTo>
                <a:lnTo>
                  <a:pt x="51954" y="119730"/>
                </a:lnTo>
                <a:lnTo>
                  <a:pt x="51954" y="67775"/>
                </a:lnTo>
                <a:lnTo>
                  <a:pt x="0" y="67775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4860226" y="3482721"/>
            <a:ext cx="127635" cy="127159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2119" y="51955"/>
                </a:lnTo>
                <a:lnTo>
                  <a:pt x="52119" y="0"/>
                </a:lnTo>
                <a:lnTo>
                  <a:pt x="67880" y="0"/>
                </a:lnTo>
                <a:lnTo>
                  <a:pt x="67880" y="51955"/>
                </a:lnTo>
                <a:lnTo>
                  <a:pt x="120000" y="51955"/>
                </a:lnTo>
                <a:lnTo>
                  <a:pt x="120000" y="67775"/>
                </a:lnTo>
                <a:lnTo>
                  <a:pt x="67880" y="67775"/>
                </a:lnTo>
                <a:lnTo>
                  <a:pt x="67880" y="119730"/>
                </a:lnTo>
                <a:lnTo>
                  <a:pt x="52119" y="119730"/>
                </a:lnTo>
                <a:lnTo>
                  <a:pt x="52119" y="67775"/>
                </a:lnTo>
                <a:lnTo>
                  <a:pt x="0" y="67775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5031485" y="3805238"/>
            <a:ext cx="127159" cy="127635"/>
          </a:xfrm>
          <a:custGeom>
            <a:pathLst>
              <a:path extrusionOk="0" h="120000" w="120000">
                <a:moveTo>
                  <a:pt x="0" y="52119"/>
                </a:moveTo>
                <a:lnTo>
                  <a:pt x="51954" y="52119"/>
                </a:lnTo>
                <a:lnTo>
                  <a:pt x="51954" y="0"/>
                </a:lnTo>
                <a:lnTo>
                  <a:pt x="67774" y="0"/>
                </a:lnTo>
                <a:lnTo>
                  <a:pt x="67774" y="52119"/>
                </a:lnTo>
                <a:lnTo>
                  <a:pt x="119729" y="52119"/>
                </a:lnTo>
                <a:lnTo>
                  <a:pt x="119729" y="67880"/>
                </a:lnTo>
                <a:lnTo>
                  <a:pt x="67774" y="67880"/>
                </a:lnTo>
                <a:lnTo>
                  <a:pt x="67774" y="120000"/>
                </a:lnTo>
                <a:lnTo>
                  <a:pt x="51954" y="120000"/>
                </a:lnTo>
                <a:lnTo>
                  <a:pt x="51954" y="67880"/>
                </a:lnTo>
                <a:lnTo>
                  <a:pt x="0" y="67880"/>
                </a:lnTo>
                <a:lnTo>
                  <a:pt x="0" y="52119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3830384" y="1921383"/>
            <a:ext cx="127635" cy="127159"/>
          </a:xfrm>
          <a:custGeom>
            <a:pathLst>
              <a:path extrusionOk="0" h="120000" w="120000">
                <a:moveTo>
                  <a:pt x="0" y="51954"/>
                </a:moveTo>
                <a:lnTo>
                  <a:pt x="52119" y="51954"/>
                </a:lnTo>
                <a:lnTo>
                  <a:pt x="52119" y="0"/>
                </a:lnTo>
                <a:lnTo>
                  <a:pt x="67880" y="0"/>
                </a:lnTo>
                <a:lnTo>
                  <a:pt x="67880" y="51954"/>
                </a:lnTo>
                <a:lnTo>
                  <a:pt x="120000" y="51954"/>
                </a:lnTo>
                <a:lnTo>
                  <a:pt x="120000" y="67774"/>
                </a:lnTo>
                <a:lnTo>
                  <a:pt x="67880" y="67774"/>
                </a:lnTo>
                <a:lnTo>
                  <a:pt x="67880" y="119730"/>
                </a:lnTo>
                <a:lnTo>
                  <a:pt x="52119" y="119730"/>
                </a:lnTo>
                <a:lnTo>
                  <a:pt x="52119" y="67774"/>
                </a:lnTo>
                <a:lnTo>
                  <a:pt x="0" y="67774"/>
                </a:lnTo>
                <a:lnTo>
                  <a:pt x="0" y="51954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4225862" y="1833563"/>
            <a:ext cx="127635" cy="127635"/>
          </a:xfrm>
          <a:custGeom>
            <a:pathLst>
              <a:path extrusionOk="0" h="120000" w="120000">
                <a:moveTo>
                  <a:pt x="0" y="52029"/>
                </a:moveTo>
                <a:lnTo>
                  <a:pt x="52030" y="52029"/>
                </a:lnTo>
                <a:lnTo>
                  <a:pt x="52030" y="0"/>
                </a:lnTo>
                <a:lnTo>
                  <a:pt x="67969" y="0"/>
                </a:lnTo>
                <a:lnTo>
                  <a:pt x="67969" y="52029"/>
                </a:lnTo>
                <a:lnTo>
                  <a:pt x="120000" y="52029"/>
                </a:lnTo>
                <a:lnTo>
                  <a:pt x="120000" y="67969"/>
                </a:lnTo>
                <a:lnTo>
                  <a:pt x="67969" y="67969"/>
                </a:lnTo>
                <a:lnTo>
                  <a:pt x="67969" y="119999"/>
                </a:lnTo>
                <a:lnTo>
                  <a:pt x="52030" y="119999"/>
                </a:lnTo>
                <a:lnTo>
                  <a:pt x="52030" y="67969"/>
                </a:lnTo>
                <a:lnTo>
                  <a:pt x="0" y="67969"/>
                </a:lnTo>
                <a:lnTo>
                  <a:pt x="0" y="52029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3477196" y="1959101"/>
            <a:ext cx="127635" cy="127159"/>
          </a:xfrm>
          <a:custGeom>
            <a:pathLst>
              <a:path extrusionOk="0" h="120000" w="120000">
                <a:moveTo>
                  <a:pt x="0" y="51954"/>
                </a:moveTo>
                <a:lnTo>
                  <a:pt x="52119" y="51954"/>
                </a:lnTo>
                <a:lnTo>
                  <a:pt x="52119" y="0"/>
                </a:lnTo>
                <a:lnTo>
                  <a:pt x="67880" y="0"/>
                </a:lnTo>
                <a:lnTo>
                  <a:pt x="67880" y="51954"/>
                </a:lnTo>
                <a:lnTo>
                  <a:pt x="120000" y="51954"/>
                </a:lnTo>
                <a:lnTo>
                  <a:pt x="120000" y="67775"/>
                </a:lnTo>
                <a:lnTo>
                  <a:pt x="67880" y="67775"/>
                </a:lnTo>
                <a:lnTo>
                  <a:pt x="67880" y="119730"/>
                </a:lnTo>
                <a:lnTo>
                  <a:pt x="52119" y="119730"/>
                </a:lnTo>
                <a:lnTo>
                  <a:pt x="52119" y="67775"/>
                </a:lnTo>
                <a:lnTo>
                  <a:pt x="0" y="67775"/>
                </a:lnTo>
                <a:lnTo>
                  <a:pt x="0" y="51954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4077081" y="2057400"/>
            <a:ext cx="127159" cy="127159"/>
          </a:xfrm>
          <a:custGeom>
            <a:pathLst>
              <a:path extrusionOk="0" h="120000" w="120000">
                <a:moveTo>
                  <a:pt x="0" y="51954"/>
                </a:moveTo>
                <a:lnTo>
                  <a:pt x="51954" y="51954"/>
                </a:lnTo>
                <a:lnTo>
                  <a:pt x="51954" y="0"/>
                </a:lnTo>
                <a:lnTo>
                  <a:pt x="67774" y="0"/>
                </a:lnTo>
                <a:lnTo>
                  <a:pt x="67774" y="51954"/>
                </a:lnTo>
                <a:lnTo>
                  <a:pt x="119729" y="51954"/>
                </a:lnTo>
                <a:lnTo>
                  <a:pt x="119729" y="67775"/>
                </a:lnTo>
                <a:lnTo>
                  <a:pt x="67774" y="67775"/>
                </a:lnTo>
                <a:lnTo>
                  <a:pt x="67774" y="119730"/>
                </a:lnTo>
                <a:lnTo>
                  <a:pt x="51954" y="119730"/>
                </a:lnTo>
                <a:lnTo>
                  <a:pt x="51954" y="67775"/>
                </a:lnTo>
                <a:lnTo>
                  <a:pt x="0" y="67775"/>
                </a:lnTo>
                <a:lnTo>
                  <a:pt x="0" y="51954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Shape 324"/>
          <p:cNvSpPr/>
          <p:nvPr/>
        </p:nvSpPr>
        <p:spPr>
          <a:xfrm>
            <a:off x="4225862" y="2318004"/>
            <a:ext cx="127635" cy="127159"/>
          </a:xfrm>
          <a:custGeom>
            <a:pathLst>
              <a:path extrusionOk="0" h="120000" w="120000">
                <a:moveTo>
                  <a:pt x="0" y="51954"/>
                </a:moveTo>
                <a:lnTo>
                  <a:pt x="52119" y="51954"/>
                </a:lnTo>
                <a:lnTo>
                  <a:pt x="52119" y="0"/>
                </a:lnTo>
                <a:lnTo>
                  <a:pt x="67880" y="0"/>
                </a:lnTo>
                <a:lnTo>
                  <a:pt x="67880" y="51954"/>
                </a:lnTo>
                <a:lnTo>
                  <a:pt x="120000" y="51954"/>
                </a:lnTo>
                <a:lnTo>
                  <a:pt x="120000" y="67774"/>
                </a:lnTo>
                <a:lnTo>
                  <a:pt x="67880" y="67774"/>
                </a:lnTo>
                <a:lnTo>
                  <a:pt x="67880" y="119729"/>
                </a:lnTo>
                <a:lnTo>
                  <a:pt x="52119" y="119729"/>
                </a:lnTo>
                <a:lnTo>
                  <a:pt x="52119" y="67774"/>
                </a:lnTo>
                <a:lnTo>
                  <a:pt x="0" y="67774"/>
                </a:lnTo>
                <a:lnTo>
                  <a:pt x="0" y="51954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3885247" y="2569654"/>
            <a:ext cx="127635" cy="127635"/>
          </a:xfrm>
          <a:custGeom>
            <a:pathLst>
              <a:path extrusionOk="0" h="120000" w="120000">
                <a:moveTo>
                  <a:pt x="0" y="52030"/>
                </a:moveTo>
                <a:lnTo>
                  <a:pt x="52030" y="52030"/>
                </a:lnTo>
                <a:lnTo>
                  <a:pt x="52030" y="0"/>
                </a:lnTo>
                <a:lnTo>
                  <a:pt x="67970" y="0"/>
                </a:lnTo>
                <a:lnTo>
                  <a:pt x="67970" y="52030"/>
                </a:lnTo>
                <a:lnTo>
                  <a:pt x="120000" y="52030"/>
                </a:lnTo>
                <a:lnTo>
                  <a:pt x="120000" y="67970"/>
                </a:lnTo>
                <a:lnTo>
                  <a:pt x="67970" y="67970"/>
                </a:lnTo>
                <a:lnTo>
                  <a:pt x="67970" y="120000"/>
                </a:lnTo>
                <a:lnTo>
                  <a:pt x="52030" y="120000"/>
                </a:lnTo>
                <a:lnTo>
                  <a:pt x="52030" y="67970"/>
                </a:lnTo>
                <a:lnTo>
                  <a:pt x="0" y="67970"/>
                </a:lnTo>
                <a:lnTo>
                  <a:pt x="0" y="52030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3462147" y="3280409"/>
            <a:ext cx="127159" cy="127159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1954" y="51955"/>
                </a:lnTo>
                <a:lnTo>
                  <a:pt x="51954" y="0"/>
                </a:lnTo>
                <a:lnTo>
                  <a:pt x="67774" y="0"/>
                </a:lnTo>
                <a:lnTo>
                  <a:pt x="67774" y="51955"/>
                </a:lnTo>
                <a:lnTo>
                  <a:pt x="119729" y="51955"/>
                </a:lnTo>
                <a:lnTo>
                  <a:pt x="119729" y="67775"/>
                </a:lnTo>
                <a:lnTo>
                  <a:pt x="67774" y="67775"/>
                </a:lnTo>
                <a:lnTo>
                  <a:pt x="67774" y="119730"/>
                </a:lnTo>
                <a:lnTo>
                  <a:pt x="51954" y="119730"/>
                </a:lnTo>
                <a:lnTo>
                  <a:pt x="51954" y="67775"/>
                </a:lnTo>
                <a:lnTo>
                  <a:pt x="0" y="67775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3531869" y="2607373"/>
            <a:ext cx="127159" cy="127635"/>
          </a:xfrm>
          <a:custGeom>
            <a:pathLst>
              <a:path extrusionOk="0" h="120000" w="120000">
                <a:moveTo>
                  <a:pt x="0" y="52119"/>
                </a:moveTo>
                <a:lnTo>
                  <a:pt x="51954" y="52119"/>
                </a:lnTo>
                <a:lnTo>
                  <a:pt x="51954" y="0"/>
                </a:lnTo>
                <a:lnTo>
                  <a:pt x="67774" y="0"/>
                </a:lnTo>
                <a:lnTo>
                  <a:pt x="67774" y="52119"/>
                </a:lnTo>
                <a:lnTo>
                  <a:pt x="119729" y="52119"/>
                </a:lnTo>
                <a:lnTo>
                  <a:pt x="119729" y="67880"/>
                </a:lnTo>
                <a:lnTo>
                  <a:pt x="67774" y="67880"/>
                </a:lnTo>
                <a:lnTo>
                  <a:pt x="67774" y="120000"/>
                </a:lnTo>
                <a:lnTo>
                  <a:pt x="51954" y="120000"/>
                </a:lnTo>
                <a:lnTo>
                  <a:pt x="51954" y="67880"/>
                </a:lnTo>
                <a:lnTo>
                  <a:pt x="0" y="67880"/>
                </a:lnTo>
                <a:lnTo>
                  <a:pt x="0" y="52119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3154680" y="1667637"/>
            <a:ext cx="1271111" cy="2649855"/>
          </a:xfrm>
          <a:custGeom>
            <a:pathLst>
              <a:path extrusionOk="0" h="120000" w="120000">
                <a:moveTo>
                  <a:pt x="0" y="119982"/>
                </a:moveTo>
                <a:lnTo>
                  <a:pt x="119991" y="119982"/>
                </a:lnTo>
                <a:lnTo>
                  <a:pt x="119991" y="0"/>
                </a:lnTo>
                <a:lnTo>
                  <a:pt x="0" y="0"/>
                </a:lnTo>
                <a:lnTo>
                  <a:pt x="0" y="119982"/>
                </a:lnTo>
                <a:close/>
              </a:path>
            </a:pathLst>
          </a:custGeom>
          <a:solidFill>
            <a:srgbClr val="FF0000">
              <a:alpha val="9803"/>
            </a:srgbClr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4425124" y="1668208"/>
            <a:ext cx="0" cy="2650331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119998"/>
                </a:lnTo>
              </a:path>
            </a:pathLst>
          </a:custGeom>
          <a:noFill/>
          <a:ln cap="flat" cmpd="sng" w="32000">
            <a:solidFill>
              <a:srgbClr val="1CACE3"/>
            </a:solidFill>
            <a:prstDash val="lgDash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4424552" y="3054096"/>
            <a:ext cx="1271111" cy="1266825"/>
          </a:xfrm>
          <a:custGeom>
            <a:pathLst>
              <a:path extrusionOk="0" h="120000" w="120000">
                <a:moveTo>
                  <a:pt x="0" y="119963"/>
                </a:moveTo>
                <a:lnTo>
                  <a:pt x="119991" y="119963"/>
                </a:lnTo>
                <a:lnTo>
                  <a:pt x="119991" y="0"/>
                </a:lnTo>
                <a:lnTo>
                  <a:pt x="0" y="0"/>
                </a:lnTo>
                <a:lnTo>
                  <a:pt x="0" y="119963"/>
                </a:lnTo>
                <a:close/>
              </a:path>
            </a:pathLst>
          </a:custGeom>
          <a:solidFill>
            <a:srgbClr val="FF0000">
              <a:alpha val="9803"/>
            </a:srgbClr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4424552" y="1672208"/>
            <a:ext cx="1271111" cy="1381125"/>
          </a:xfrm>
          <a:custGeom>
            <a:pathLst>
              <a:path extrusionOk="0" h="120000" w="120000">
                <a:moveTo>
                  <a:pt x="0" y="119966"/>
                </a:moveTo>
                <a:lnTo>
                  <a:pt x="119991" y="119966"/>
                </a:lnTo>
                <a:lnTo>
                  <a:pt x="119991" y="0"/>
                </a:lnTo>
                <a:lnTo>
                  <a:pt x="0" y="0"/>
                </a:lnTo>
                <a:lnTo>
                  <a:pt x="0" y="119966"/>
                </a:lnTo>
                <a:close/>
              </a:path>
            </a:pathLst>
          </a:custGeom>
          <a:solidFill>
            <a:srgbClr val="006FC0">
              <a:alpha val="9803"/>
            </a:srgbClr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Shape 332"/>
          <p:cNvSpPr/>
          <p:nvPr/>
        </p:nvSpPr>
        <p:spPr>
          <a:xfrm>
            <a:off x="4425124" y="3035808"/>
            <a:ext cx="1271111" cy="24288"/>
          </a:xfrm>
          <a:custGeom>
            <a:pathLst>
              <a:path extrusionOk="0" h="120000" w="120000">
                <a:moveTo>
                  <a:pt x="0" y="118584"/>
                </a:moveTo>
                <a:lnTo>
                  <a:pt x="119973" y="118584"/>
                </a:lnTo>
                <a:lnTo>
                  <a:pt x="119973" y="0"/>
                </a:lnTo>
                <a:lnTo>
                  <a:pt x="0" y="0"/>
                </a:lnTo>
                <a:lnTo>
                  <a:pt x="0" y="118584"/>
                </a:lnTo>
                <a:close/>
              </a:path>
            </a:pathLst>
          </a:custGeom>
          <a:solidFill>
            <a:srgbClr val="1CACE3">
              <a:alpha val="9803"/>
            </a:srgbClr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5192648" y="1903095"/>
            <a:ext cx="137160" cy="1371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4696586" y="1925954"/>
            <a:ext cx="136017" cy="1371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1568195" y="2283713"/>
            <a:ext cx="759143" cy="352425"/>
          </a:xfrm>
          <a:custGeom>
            <a:pathLst>
              <a:path extrusionOk="0" h="120000" w="120000">
                <a:moveTo>
                  <a:pt x="110695" y="0"/>
                </a:moveTo>
                <a:lnTo>
                  <a:pt x="9274" y="0"/>
                </a:lnTo>
                <a:lnTo>
                  <a:pt x="5665" y="1570"/>
                </a:lnTo>
                <a:lnTo>
                  <a:pt x="2717" y="5853"/>
                </a:lnTo>
                <a:lnTo>
                  <a:pt x="729" y="12204"/>
                </a:lnTo>
                <a:lnTo>
                  <a:pt x="0" y="19978"/>
                </a:lnTo>
                <a:lnTo>
                  <a:pt x="0" y="99891"/>
                </a:lnTo>
                <a:lnTo>
                  <a:pt x="729" y="107665"/>
                </a:lnTo>
                <a:lnTo>
                  <a:pt x="2717" y="114016"/>
                </a:lnTo>
                <a:lnTo>
                  <a:pt x="5665" y="118299"/>
                </a:lnTo>
                <a:lnTo>
                  <a:pt x="9274" y="119870"/>
                </a:lnTo>
                <a:lnTo>
                  <a:pt x="110695" y="119870"/>
                </a:lnTo>
                <a:lnTo>
                  <a:pt x="114304" y="118299"/>
                </a:lnTo>
                <a:lnTo>
                  <a:pt x="117252" y="114016"/>
                </a:lnTo>
                <a:lnTo>
                  <a:pt x="119240" y="107665"/>
                </a:lnTo>
                <a:lnTo>
                  <a:pt x="119970" y="99891"/>
                </a:lnTo>
                <a:lnTo>
                  <a:pt x="119970" y="19978"/>
                </a:lnTo>
                <a:lnTo>
                  <a:pt x="119240" y="12204"/>
                </a:lnTo>
                <a:lnTo>
                  <a:pt x="117252" y="5853"/>
                </a:lnTo>
                <a:lnTo>
                  <a:pt x="114304" y="1570"/>
                </a:lnTo>
                <a:lnTo>
                  <a:pt x="110695" y="0"/>
                </a:lnTo>
                <a:close/>
              </a:path>
            </a:pathLst>
          </a:custGeom>
          <a:solidFill>
            <a:srgbClr val="1CACE3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1568195" y="2283713"/>
            <a:ext cx="759000" cy="352500"/>
          </a:xfrm>
          <a:custGeom>
            <a:pathLst>
              <a:path extrusionOk="0" h="120000" w="120000">
                <a:moveTo>
                  <a:pt x="0" y="19978"/>
                </a:moveTo>
                <a:lnTo>
                  <a:pt x="729" y="12204"/>
                </a:lnTo>
                <a:lnTo>
                  <a:pt x="2717" y="5853"/>
                </a:lnTo>
                <a:lnTo>
                  <a:pt x="5665" y="1570"/>
                </a:lnTo>
                <a:lnTo>
                  <a:pt x="9274" y="0"/>
                </a:lnTo>
                <a:lnTo>
                  <a:pt x="110695" y="0"/>
                </a:lnTo>
                <a:lnTo>
                  <a:pt x="114304" y="1570"/>
                </a:lnTo>
                <a:lnTo>
                  <a:pt x="117252" y="5853"/>
                </a:lnTo>
                <a:lnTo>
                  <a:pt x="119240" y="12204"/>
                </a:lnTo>
                <a:lnTo>
                  <a:pt x="119970" y="19978"/>
                </a:lnTo>
                <a:lnTo>
                  <a:pt x="119970" y="99891"/>
                </a:lnTo>
                <a:lnTo>
                  <a:pt x="119240" y="107665"/>
                </a:lnTo>
                <a:lnTo>
                  <a:pt x="117252" y="114016"/>
                </a:lnTo>
                <a:lnTo>
                  <a:pt x="114304" y="118299"/>
                </a:lnTo>
                <a:lnTo>
                  <a:pt x="110695" y="119870"/>
                </a:lnTo>
                <a:lnTo>
                  <a:pt x="9274" y="119870"/>
                </a:lnTo>
                <a:lnTo>
                  <a:pt x="5665" y="118299"/>
                </a:lnTo>
                <a:lnTo>
                  <a:pt x="2717" y="114016"/>
                </a:lnTo>
                <a:lnTo>
                  <a:pt x="729" y="107665"/>
                </a:lnTo>
                <a:lnTo>
                  <a:pt x="0" y="99891"/>
                </a:lnTo>
                <a:lnTo>
                  <a:pt x="0" y="19978"/>
                </a:lnTo>
                <a:close/>
              </a:path>
            </a:pathLst>
          </a:custGeom>
          <a:noFill/>
          <a:ln cap="flat" cmpd="sng" w="15225">
            <a:solidFill>
              <a:srgbClr val="117DA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1659922" y="2336349"/>
            <a:ext cx="576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X1 &gt; 0.5</a:t>
            </a:r>
          </a:p>
        </p:txBody>
      </p:sp>
      <p:sp>
        <p:nvSpPr>
          <p:cNvPr id="338" name="Shape 338"/>
          <p:cNvSpPr/>
          <p:nvPr/>
        </p:nvSpPr>
        <p:spPr>
          <a:xfrm>
            <a:off x="1955673" y="2926080"/>
            <a:ext cx="758189" cy="350996"/>
          </a:xfrm>
          <a:custGeom>
            <a:pathLst>
              <a:path extrusionOk="0" h="120000" w="120000">
                <a:moveTo>
                  <a:pt x="110683" y="0"/>
                </a:moveTo>
                <a:lnTo>
                  <a:pt x="9256" y="0"/>
                </a:lnTo>
                <a:lnTo>
                  <a:pt x="5653" y="1571"/>
                </a:lnTo>
                <a:lnTo>
                  <a:pt x="2711" y="5857"/>
                </a:lnTo>
                <a:lnTo>
                  <a:pt x="727" y="12212"/>
                </a:lnTo>
                <a:lnTo>
                  <a:pt x="0" y="19994"/>
                </a:lnTo>
                <a:lnTo>
                  <a:pt x="0" y="99972"/>
                </a:lnTo>
                <a:lnTo>
                  <a:pt x="727" y="107754"/>
                </a:lnTo>
                <a:lnTo>
                  <a:pt x="2711" y="114109"/>
                </a:lnTo>
                <a:lnTo>
                  <a:pt x="5653" y="118395"/>
                </a:lnTo>
                <a:lnTo>
                  <a:pt x="9256" y="119967"/>
                </a:lnTo>
                <a:lnTo>
                  <a:pt x="110683" y="119967"/>
                </a:lnTo>
                <a:lnTo>
                  <a:pt x="114285" y="118395"/>
                </a:lnTo>
                <a:lnTo>
                  <a:pt x="117227" y="114109"/>
                </a:lnTo>
                <a:lnTo>
                  <a:pt x="119212" y="107754"/>
                </a:lnTo>
                <a:lnTo>
                  <a:pt x="119939" y="99972"/>
                </a:lnTo>
                <a:lnTo>
                  <a:pt x="119939" y="19994"/>
                </a:lnTo>
                <a:lnTo>
                  <a:pt x="119212" y="12212"/>
                </a:lnTo>
                <a:lnTo>
                  <a:pt x="117227" y="5857"/>
                </a:lnTo>
                <a:lnTo>
                  <a:pt x="114285" y="1571"/>
                </a:lnTo>
                <a:lnTo>
                  <a:pt x="110683" y="0"/>
                </a:lnTo>
                <a:close/>
              </a:path>
            </a:pathLst>
          </a:custGeom>
          <a:solidFill>
            <a:srgbClr val="1CACE3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1955673" y="2926080"/>
            <a:ext cx="758189" cy="350996"/>
          </a:xfrm>
          <a:custGeom>
            <a:pathLst>
              <a:path extrusionOk="0" h="120000" w="120000">
                <a:moveTo>
                  <a:pt x="0" y="19994"/>
                </a:moveTo>
                <a:lnTo>
                  <a:pt x="727" y="12212"/>
                </a:lnTo>
                <a:lnTo>
                  <a:pt x="2711" y="5857"/>
                </a:lnTo>
                <a:lnTo>
                  <a:pt x="5653" y="1571"/>
                </a:lnTo>
                <a:lnTo>
                  <a:pt x="9256" y="0"/>
                </a:lnTo>
                <a:lnTo>
                  <a:pt x="110683" y="0"/>
                </a:lnTo>
                <a:lnTo>
                  <a:pt x="114285" y="1571"/>
                </a:lnTo>
                <a:lnTo>
                  <a:pt x="117227" y="5857"/>
                </a:lnTo>
                <a:lnTo>
                  <a:pt x="119212" y="12212"/>
                </a:lnTo>
                <a:lnTo>
                  <a:pt x="119939" y="19994"/>
                </a:lnTo>
                <a:lnTo>
                  <a:pt x="119939" y="99972"/>
                </a:lnTo>
                <a:lnTo>
                  <a:pt x="119212" y="107754"/>
                </a:lnTo>
                <a:lnTo>
                  <a:pt x="117227" y="114109"/>
                </a:lnTo>
                <a:lnTo>
                  <a:pt x="114285" y="118395"/>
                </a:lnTo>
                <a:lnTo>
                  <a:pt x="110683" y="119967"/>
                </a:lnTo>
                <a:lnTo>
                  <a:pt x="9256" y="119967"/>
                </a:lnTo>
                <a:lnTo>
                  <a:pt x="5653" y="118395"/>
                </a:lnTo>
                <a:lnTo>
                  <a:pt x="2711" y="114109"/>
                </a:lnTo>
                <a:lnTo>
                  <a:pt x="727" y="107754"/>
                </a:lnTo>
                <a:lnTo>
                  <a:pt x="0" y="99972"/>
                </a:lnTo>
                <a:lnTo>
                  <a:pt x="0" y="19994"/>
                </a:lnTo>
                <a:close/>
              </a:path>
            </a:pathLst>
          </a:custGeom>
          <a:noFill/>
          <a:ln cap="flat" cmpd="sng" w="15225">
            <a:solidFill>
              <a:srgbClr val="117DA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Shape 340"/>
          <p:cNvSpPr txBox="1"/>
          <p:nvPr/>
        </p:nvSpPr>
        <p:spPr>
          <a:xfrm>
            <a:off x="2046732" y="2978467"/>
            <a:ext cx="576739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X2 &gt; 0.5</a:t>
            </a:r>
          </a:p>
        </p:txBody>
      </p:sp>
      <p:sp>
        <p:nvSpPr>
          <p:cNvPr id="341" name="Shape 341"/>
          <p:cNvSpPr/>
          <p:nvPr/>
        </p:nvSpPr>
        <p:spPr>
          <a:xfrm>
            <a:off x="1944814" y="2631948"/>
            <a:ext cx="389572" cy="293846"/>
          </a:xfrm>
          <a:custGeom>
            <a:pathLst>
              <a:path extrusionOk="0" h="120000" w="120000">
                <a:moveTo>
                  <a:pt x="105035" y="107437"/>
                </a:moveTo>
                <a:lnTo>
                  <a:pt x="100635" y="115215"/>
                </a:lnTo>
                <a:lnTo>
                  <a:pt x="120000" y="119883"/>
                </a:lnTo>
                <a:lnTo>
                  <a:pt x="116185" y="109769"/>
                </a:lnTo>
                <a:lnTo>
                  <a:pt x="107383" y="109769"/>
                </a:lnTo>
                <a:lnTo>
                  <a:pt x="105035" y="107437"/>
                </a:lnTo>
                <a:close/>
              </a:path>
              <a:path extrusionOk="0" h="120000" w="120000">
                <a:moveTo>
                  <a:pt x="106796" y="104325"/>
                </a:moveTo>
                <a:lnTo>
                  <a:pt x="105035" y="107437"/>
                </a:lnTo>
                <a:lnTo>
                  <a:pt x="107383" y="109769"/>
                </a:lnTo>
                <a:lnTo>
                  <a:pt x="109144" y="106658"/>
                </a:lnTo>
                <a:lnTo>
                  <a:pt x="106796" y="104325"/>
                </a:lnTo>
                <a:close/>
              </a:path>
              <a:path extrusionOk="0" h="120000" w="120000">
                <a:moveTo>
                  <a:pt x="111198" y="96544"/>
                </a:moveTo>
                <a:lnTo>
                  <a:pt x="106796" y="104325"/>
                </a:lnTo>
                <a:lnTo>
                  <a:pt x="109144" y="106658"/>
                </a:lnTo>
                <a:lnTo>
                  <a:pt x="107383" y="109769"/>
                </a:lnTo>
                <a:lnTo>
                  <a:pt x="116185" y="109769"/>
                </a:lnTo>
                <a:lnTo>
                  <a:pt x="111198" y="96544"/>
                </a:lnTo>
                <a:close/>
              </a:path>
              <a:path extrusionOk="0" h="120000" w="120000">
                <a:moveTo>
                  <a:pt x="1760" y="0"/>
                </a:moveTo>
                <a:lnTo>
                  <a:pt x="0" y="3111"/>
                </a:lnTo>
                <a:lnTo>
                  <a:pt x="105035" y="107437"/>
                </a:lnTo>
                <a:lnTo>
                  <a:pt x="106796" y="104325"/>
                </a:lnTo>
                <a:lnTo>
                  <a:pt x="1760" y="0"/>
                </a:lnTo>
                <a:close/>
              </a:path>
            </a:pathLst>
          </a:custGeom>
          <a:solidFill>
            <a:srgbClr val="1CACE3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1533905" y="2631948"/>
            <a:ext cx="417671" cy="319563"/>
          </a:xfrm>
          <a:custGeom>
            <a:pathLst>
              <a:path extrusionOk="0" h="120000" w="120000">
                <a:moveTo>
                  <a:pt x="8100" y="98396"/>
                </a:moveTo>
                <a:lnTo>
                  <a:pt x="0" y="119928"/>
                </a:lnTo>
                <a:lnTo>
                  <a:pt x="18034" y="115457"/>
                </a:lnTo>
                <a:lnTo>
                  <a:pt x="15160" y="110521"/>
                </a:lnTo>
                <a:lnTo>
                  <a:pt x="11712" y="110521"/>
                </a:lnTo>
                <a:lnTo>
                  <a:pt x="10070" y="107659"/>
                </a:lnTo>
                <a:lnTo>
                  <a:pt x="12238" y="105502"/>
                </a:lnTo>
                <a:lnTo>
                  <a:pt x="8100" y="98396"/>
                </a:lnTo>
                <a:close/>
              </a:path>
              <a:path extrusionOk="0" h="120000" w="120000">
                <a:moveTo>
                  <a:pt x="12238" y="105502"/>
                </a:moveTo>
                <a:lnTo>
                  <a:pt x="10070" y="107659"/>
                </a:lnTo>
                <a:lnTo>
                  <a:pt x="11712" y="110521"/>
                </a:lnTo>
                <a:lnTo>
                  <a:pt x="13895" y="108349"/>
                </a:lnTo>
                <a:lnTo>
                  <a:pt x="12238" y="105502"/>
                </a:lnTo>
                <a:close/>
              </a:path>
              <a:path extrusionOk="0" h="120000" w="120000">
                <a:moveTo>
                  <a:pt x="13895" y="108349"/>
                </a:moveTo>
                <a:lnTo>
                  <a:pt x="11712" y="110521"/>
                </a:lnTo>
                <a:lnTo>
                  <a:pt x="15160" y="110521"/>
                </a:lnTo>
                <a:lnTo>
                  <a:pt x="13895" y="108349"/>
                </a:lnTo>
                <a:close/>
              </a:path>
              <a:path extrusionOk="0" h="120000" w="120000">
                <a:moveTo>
                  <a:pt x="118248" y="0"/>
                </a:moveTo>
                <a:lnTo>
                  <a:pt x="12238" y="105502"/>
                </a:lnTo>
                <a:lnTo>
                  <a:pt x="13895" y="108349"/>
                </a:lnTo>
                <a:lnTo>
                  <a:pt x="119890" y="2861"/>
                </a:lnTo>
                <a:lnTo>
                  <a:pt x="118248" y="0"/>
                </a:lnTo>
                <a:close/>
              </a:path>
            </a:pathLst>
          </a:custGeom>
          <a:solidFill>
            <a:srgbClr val="1CACE3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2319718" y="3276600"/>
            <a:ext cx="389572" cy="293846"/>
          </a:xfrm>
          <a:custGeom>
            <a:pathLst>
              <a:path extrusionOk="0" h="120000" w="120000">
                <a:moveTo>
                  <a:pt x="105035" y="107437"/>
                </a:moveTo>
                <a:lnTo>
                  <a:pt x="100635" y="115215"/>
                </a:lnTo>
                <a:lnTo>
                  <a:pt x="120000" y="119883"/>
                </a:lnTo>
                <a:lnTo>
                  <a:pt x="116185" y="109769"/>
                </a:lnTo>
                <a:lnTo>
                  <a:pt x="107383" y="109769"/>
                </a:lnTo>
                <a:lnTo>
                  <a:pt x="105035" y="107437"/>
                </a:lnTo>
                <a:close/>
              </a:path>
              <a:path extrusionOk="0" h="120000" w="120000">
                <a:moveTo>
                  <a:pt x="106796" y="104325"/>
                </a:moveTo>
                <a:lnTo>
                  <a:pt x="105035" y="107437"/>
                </a:lnTo>
                <a:lnTo>
                  <a:pt x="107383" y="109769"/>
                </a:lnTo>
                <a:lnTo>
                  <a:pt x="109144" y="106657"/>
                </a:lnTo>
                <a:lnTo>
                  <a:pt x="106796" y="104325"/>
                </a:lnTo>
                <a:close/>
              </a:path>
              <a:path extrusionOk="0" h="120000" w="120000">
                <a:moveTo>
                  <a:pt x="111198" y="96544"/>
                </a:moveTo>
                <a:lnTo>
                  <a:pt x="106796" y="104325"/>
                </a:lnTo>
                <a:lnTo>
                  <a:pt x="109144" y="106657"/>
                </a:lnTo>
                <a:lnTo>
                  <a:pt x="107383" y="109769"/>
                </a:lnTo>
                <a:lnTo>
                  <a:pt x="116185" y="109769"/>
                </a:lnTo>
                <a:lnTo>
                  <a:pt x="111198" y="96544"/>
                </a:lnTo>
                <a:close/>
              </a:path>
              <a:path extrusionOk="0" h="120000" w="120000">
                <a:moveTo>
                  <a:pt x="1760" y="0"/>
                </a:moveTo>
                <a:lnTo>
                  <a:pt x="0" y="3111"/>
                </a:lnTo>
                <a:lnTo>
                  <a:pt x="105035" y="107437"/>
                </a:lnTo>
                <a:lnTo>
                  <a:pt x="106796" y="104325"/>
                </a:lnTo>
                <a:lnTo>
                  <a:pt x="1760" y="0"/>
                </a:lnTo>
                <a:close/>
              </a:path>
            </a:pathLst>
          </a:custGeom>
          <a:solidFill>
            <a:srgbClr val="1CACE3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Shape 344"/>
          <p:cNvSpPr/>
          <p:nvPr/>
        </p:nvSpPr>
        <p:spPr>
          <a:xfrm>
            <a:off x="1907666" y="3276600"/>
            <a:ext cx="417671" cy="319563"/>
          </a:xfrm>
          <a:custGeom>
            <a:pathLst>
              <a:path extrusionOk="0" h="120000" w="120000">
                <a:moveTo>
                  <a:pt x="8100" y="98396"/>
                </a:moveTo>
                <a:lnTo>
                  <a:pt x="0" y="119928"/>
                </a:lnTo>
                <a:lnTo>
                  <a:pt x="18034" y="115457"/>
                </a:lnTo>
                <a:lnTo>
                  <a:pt x="15160" y="110521"/>
                </a:lnTo>
                <a:lnTo>
                  <a:pt x="11712" y="110521"/>
                </a:lnTo>
                <a:lnTo>
                  <a:pt x="10070" y="107659"/>
                </a:lnTo>
                <a:lnTo>
                  <a:pt x="12238" y="105502"/>
                </a:lnTo>
                <a:lnTo>
                  <a:pt x="8100" y="98396"/>
                </a:lnTo>
                <a:close/>
              </a:path>
              <a:path extrusionOk="0" h="120000" w="120000">
                <a:moveTo>
                  <a:pt x="12238" y="105502"/>
                </a:moveTo>
                <a:lnTo>
                  <a:pt x="10070" y="107659"/>
                </a:lnTo>
                <a:lnTo>
                  <a:pt x="11712" y="110521"/>
                </a:lnTo>
                <a:lnTo>
                  <a:pt x="13895" y="108349"/>
                </a:lnTo>
                <a:lnTo>
                  <a:pt x="12238" y="105502"/>
                </a:lnTo>
                <a:close/>
              </a:path>
              <a:path extrusionOk="0" h="120000" w="120000">
                <a:moveTo>
                  <a:pt x="13895" y="108349"/>
                </a:moveTo>
                <a:lnTo>
                  <a:pt x="11712" y="110521"/>
                </a:lnTo>
                <a:lnTo>
                  <a:pt x="15160" y="110521"/>
                </a:lnTo>
                <a:lnTo>
                  <a:pt x="13895" y="108349"/>
                </a:lnTo>
                <a:close/>
              </a:path>
              <a:path extrusionOk="0" h="120000" w="120000">
                <a:moveTo>
                  <a:pt x="118248" y="0"/>
                </a:moveTo>
                <a:lnTo>
                  <a:pt x="12238" y="105502"/>
                </a:lnTo>
                <a:lnTo>
                  <a:pt x="13895" y="108349"/>
                </a:lnTo>
                <a:lnTo>
                  <a:pt x="119890" y="2861"/>
                </a:lnTo>
                <a:lnTo>
                  <a:pt x="118248" y="0"/>
                </a:lnTo>
                <a:close/>
              </a:path>
            </a:pathLst>
          </a:custGeom>
          <a:solidFill>
            <a:srgbClr val="1CACE3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2678049" y="3625596"/>
            <a:ext cx="137160" cy="1371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1914048" y="3726656"/>
            <a:ext cx="17145" cy="55721"/>
          </a:xfrm>
          <a:custGeom>
            <a:pathLst>
              <a:path extrusionOk="0" h="120000" w="120000">
                <a:moveTo>
                  <a:pt x="118666" y="0"/>
                </a:moveTo>
                <a:lnTo>
                  <a:pt x="0" y="0"/>
                </a:lnTo>
                <a:lnTo>
                  <a:pt x="0" y="119179"/>
                </a:lnTo>
                <a:lnTo>
                  <a:pt x="118666" y="119179"/>
                </a:lnTo>
                <a:lnTo>
                  <a:pt x="11866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1858708" y="3718178"/>
            <a:ext cx="127635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226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1914048" y="3654362"/>
            <a:ext cx="17145" cy="55721"/>
          </a:xfrm>
          <a:custGeom>
            <a:pathLst>
              <a:path extrusionOk="0" h="120000" w="120000">
                <a:moveTo>
                  <a:pt x="118666" y="0"/>
                </a:moveTo>
                <a:lnTo>
                  <a:pt x="0" y="0"/>
                </a:lnTo>
                <a:lnTo>
                  <a:pt x="0" y="119179"/>
                </a:lnTo>
                <a:lnTo>
                  <a:pt x="118666" y="119179"/>
                </a:lnTo>
                <a:lnTo>
                  <a:pt x="11866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1858708" y="3654362"/>
            <a:ext cx="127635" cy="127635"/>
          </a:xfrm>
          <a:custGeom>
            <a:pathLst>
              <a:path extrusionOk="0" h="120000" w="120000">
                <a:moveTo>
                  <a:pt x="0" y="52030"/>
                </a:moveTo>
                <a:lnTo>
                  <a:pt x="52029" y="52030"/>
                </a:lnTo>
                <a:lnTo>
                  <a:pt x="52029" y="0"/>
                </a:lnTo>
                <a:lnTo>
                  <a:pt x="67970" y="0"/>
                </a:lnTo>
                <a:lnTo>
                  <a:pt x="67970" y="52030"/>
                </a:lnTo>
                <a:lnTo>
                  <a:pt x="120000" y="52030"/>
                </a:lnTo>
                <a:lnTo>
                  <a:pt x="120000" y="67970"/>
                </a:lnTo>
                <a:lnTo>
                  <a:pt x="67970" y="67970"/>
                </a:lnTo>
                <a:lnTo>
                  <a:pt x="67970" y="120000"/>
                </a:lnTo>
                <a:lnTo>
                  <a:pt x="52029" y="120000"/>
                </a:lnTo>
                <a:lnTo>
                  <a:pt x="52029" y="67970"/>
                </a:lnTo>
                <a:lnTo>
                  <a:pt x="0" y="67970"/>
                </a:lnTo>
                <a:lnTo>
                  <a:pt x="0" y="52030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1522667" y="3091624"/>
            <a:ext cx="17145" cy="55245"/>
          </a:xfrm>
          <a:custGeom>
            <a:pathLst>
              <a:path extrusionOk="0" h="120000" w="120000">
                <a:moveTo>
                  <a:pt x="117328" y="0"/>
                </a:moveTo>
                <a:lnTo>
                  <a:pt x="0" y="0"/>
                </a:lnTo>
                <a:lnTo>
                  <a:pt x="0" y="119584"/>
                </a:lnTo>
                <a:lnTo>
                  <a:pt x="117328" y="119584"/>
                </a:lnTo>
                <a:lnTo>
                  <a:pt x="11732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1467612" y="3083242"/>
            <a:ext cx="127159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730" y="0"/>
                </a:lnTo>
              </a:path>
            </a:pathLst>
          </a:custGeom>
          <a:noFill/>
          <a:ln cap="flat" cmpd="sng" w="223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1522667" y="3019806"/>
            <a:ext cx="17145" cy="55245"/>
          </a:xfrm>
          <a:custGeom>
            <a:pathLst>
              <a:path extrusionOk="0" h="120000" w="120000">
                <a:moveTo>
                  <a:pt x="117328" y="0"/>
                </a:moveTo>
                <a:lnTo>
                  <a:pt x="0" y="0"/>
                </a:lnTo>
                <a:lnTo>
                  <a:pt x="0" y="119586"/>
                </a:lnTo>
                <a:lnTo>
                  <a:pt x="117328" y="119586"/>
                </a:lnTo>
                <a:lnTo>
                  <a:pt x="11732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1467612" y="3019806"/>
            <a:ext cx="127159" cy="127159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1955" y="51955"/>
                </a:lnTo>
                <a:lnTo>
                  <a:pt x="51955" y="0"/>
                </a:lnTo>
                <a:lnTo>
                  <a:pt x="67774" y="0"/>
                </a:lnTo>
                <a:lnTo>
                  <a:pt x="67774" y="51955"/>
                </a:lnTo>
                <a:lnTo>
                  <a:pt x="119730" y="51955"/>
                </a:lnTo>
                <a:lnTo>
                  <a:pt x="119730" y="67775"/>
                </a:lnTo>
                <a:lnTo>
                  <a:pt x="67774" y="67775"/>
                </a:lnTo>
                <a:lnTo>
                  <a:pt x="67774" y="119730"/>
                </a:lnTo>
                <a:lnTo>
                  <a:pt x="51955" y="119730"/>
                </a:lnTo>
                <a:lnTo>
                  <a:pt x="51955" y="67775"/>
                </a:lnTo>
                <a:lnTo>
                  <a:pt x="0" y="67775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6345925" y="1866275"/>
            <a:ext cx="21912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STILL INTERPRET IT!</a:t>
            </a:r>
          </a:p>
        </p:txBody>
      </p:sp>
      <p:sp>
        <p:nvSpPr>
          <p:cNvPr id="355" name="Shape 355"/>
          <p:cNvSpPr/>
          <p:nvPr/>
        </p:nvSpPr>
        <p:spPr>
          <a:xfrm>
            <a:off x="4814316" y="2491740"/>
            <a:ext cx="137160" cy="1371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 txBox="1"/>
          <p:nvPr/>
        </p:nvSpPr>
        <p:spPr>
          <a:xfrm>
            <a:off x="74725" y="4770000"/>
            <a:ext cx="55062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 sz="1100"/>
              <a:t>Source: https://www.youtube.com/watch?v=LAm4QmVaf0E&amp;t=3658s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273275" y="279875"/>
            <a:ext cx="86397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" sz="3000" u="none" cap="none" strike="noStrike">
                <a:solidFill>
                  <a:srgbClr val="404040"/>
                </a:solidFill>
              </a:rPr>
              <a:t>Big Data: More Complexity</a:t>
            </a:r>
            <a:r>
              <a:rPr b="1" lang="en" sz="3000" u="none"/>
              <a:t> &amp; More Dimensions</a:t>
            </a:r>
          </a:p>
        </p:txBody>
      </p:sp>
      <p:sp>
        <p:nvSpPr>
          <p:cNvPr id="362" name="Shape 362"/>
          <p:cNvSpPr/>
          <p:nvPr/>
        </p:nvSpPr>
        <p:spPr>
          <a:xfrm>
            <a:off x="2935224" y="1548003"/>
            <a:ext cx="3291900" cy="2461200"/>
          </a:xfrm>
          <a:custGeom>
            <a:pathLst>
              <a:path extrusionOk="0" h="120000" w="120000">
                <a:moveTo>
                  <a:pt x="0" y="119981"/>
                </a:moveTo>
                <a:lnTo>
                  <a:pt x="120000" y="119981"/>
                </a:lnTo>
                <a:lnTo>
                  <a:pt x="120000" y="0"/>
                </a:lnTo>
                <a:lnTo>
                  <a:pt x="0" y="0"/>
                </a:lnTo>
                <a:lnTo>
                  <a:pt x="0" y="119981"/>
                </a:lnTo>
                <a:close/>
              </a:path>
            </a:pathLst>
          </a:custGeom>
          <a:solidFill>
            <a:srgbClr val="B8CDE4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2935555" y="1550284"/>
            <a:ext cx="3291900" cy="2428800"/>
          </a:xfrm>
          <a:custGeom>
            <a:pathLst>
              <a:path extrusionOk="0" h="120000" w="120000">
                <a:moveTo>
                  <a:pt x="118341" y="19294"/>
                </a:moveTo>
                <a:lnTo>
                  <a:pt x="82812" y="19294"/>
                </a:lnTo>
                <a:lnTo>
                  <a:pt x="83440" y="19764"/>
                </a:lnTo>
                <a:lnTo>
                  <a:pt x="84029" y="20235"/>
                </a:lnTo>
                <a:lnTo>
                  <a:pt x="84574" y="21176"/>
                </a:lnTo>
                <a:lnTo>
                  <a:pt x="84891" y="22117"/>
                </a:lnTo>
                <a:lnTo>
                  <a:pt x="85206" y="22588"/>
                </a:lnTo>
                <a:lnTo>
                  <a:pt x="85518" y="23529"/>
                </a:lnTo>
                <a:lnTo>
                  <a:pt x="85829" y="24941"/>
                </a:lnTo>
                <a:lnTo>
                  <a:pt x="86138" y="25882"/>
                </a:lnTo>
                <a:lnTo>
                  <a:pt x="86446" y="27294"/>
                </a:lnTo>
                <a:lnTo>
                  <a:pt x="86751" y="28705"/>
                </a:lnTo>
                <a:lnTo>
                  <a:pt x="87055" y="30117"/>
                </a:lnTo>
                <a:lnTo>
                  <a:pt x="87358" y="31529"/>
                </a:lnTo>
                <a:lnTo>
                  <a:pt x="87658" y="33411"/>
                </a:lnTo>
                <a:lnTo>
                  <a:pt x="87957" y="35294"/>
                </a:lnTo>
                <a:lnTo>
                  <a:pt x="88255" y="36705"/>
                </a:lnTo>
                <a:lnTo>
                  <a:pt x="88551" y="38588"/>
                </a:lnTo>
                <a:lnTo>
                  <a:pt x="88845" y="40941"/>
                </a:lnTo>
                <a:lnTo>
                  <a:pt x="89138" y="42823"/>
                </a:lnTo>
                <a:lnTo>
                  <a:pt x="89430" y="44705"/>
                </a:lnTo>
                <a:lnTo>
                  <a:pt x="89720" y="47058"/>
                </a:lnTo>
                <a:lnTo>
                  <a:pt x="90009" y="49411"/>
                </a:lnTo>
                <a:lnTo>
                  <a:pt x="90297" y="51294"/>
                </a:lnTo>
                <a:lnTo>
                  <a:pt x="90584" y="53647"/>
                </a:lnTo>
                <a:lnTo>
                  <a:pt x="90869" y="56000"/>
                </a:lnTo>
                <a:lnTo>
                  <a:pt x="91153" y="58352"/>
                </a:lnTo>
                <a:lnTo>
                  <a:pt x="91436" y="60705"/>
                </a:lnTo>
                <a:lnTo>
                  <a:pt x="91718" y="63058"/>
                </a:lnTo>
                <a:lnTo>
                  <a:pt x="91999" y="65411"/>
                </a:lnTo>
                <a:lnTo>
                  <a:pt x="92279" y="67764"/>
                </a:lnTo>
                <a:lnTo>
                  <a:pt x="93113" y="74823"/>
                </a:lnTo>
                <a:lnTo>
                  <a:pt x="93390" y="77176"/>
                </a:lnTo>
                <a:lnTo>
                  <a:pt x="93665" y="79529"/>
                </a:lnTo>
                <a:lnTo>
                  <a:pt x="93940" y="81882"/>
                </a:lnTo>
                <a:lnTo>
                  <a:pt x="94487" y="86588"/>
                </a:lnTo>
                <a:lnTo>
                  <a:pt x="94760" y="88470"/>
                </a:lnTo>
                <a:lnTo>
                  <a:pt x="95032" y="90823"/>
                </a:lnTo>
                <a:lnTo>
                  <a:pt x="95303" y="92705"/>
                </a:lnTo>
                <a:lnTo>
                  <a:pt x="95574" y="95058"/>
                </a:lnTo>
                <a:lnTo>
                  <a:pt x="96114" y="98823"/>
                </a:lnTo>
                <a:lnTo>
                  <a:pt x="96653" y="102588"/>
                </a:lnTo>
                <a:lnTo>
                  <a:pt x="96922" y="104000"/>
                </a:lnTo>
                <a:lnTo>
                  <a:pt x="97190" y="105882"/>
                </a:lnTo>
                <a:lnTo>
                  <a:pt x="97726" y="108705"/>
                </a:lnTo>
                <a:lnTo>
                  <a:pt x="97994" y="109647"/>
                </a:lnTo>
                <a:lnTo>
                  <a:pt x="98262" y="111058"/>
                </a:lnTo>
                <a:lnTo>
                  <a:pt x="99064" y="113882"/>
                </a:lnTo>
                <a:lnTo>
                  <a:pt x="99640" y="115294"/>
                </a:lnTo>
                <a:lnTo>
                  <a:pt x="100230" y="116705"/>
                </a:lnTo>
                <a:lnTo>
                  <a:pt x="100832" y="118117"/>
                </a:lnTo>
                <a:lnTo>
                  <a:pt x="101442" y="118588"/>
                </a:lnTo>
                <a:lnTo>
                  <a:pt x="102060" y="119529"/>
                </a:lnTo>
                <a:lnTo>
                  <a:pt x="102681" y="120000"/>
                </a:lnTo>
                <a:lnTo>
                  <a:pt x="105161" y="120000"/>
                </a:lnTo>
                <a:lnTo>
                  <a:pt x="105768" y="119529"/>
                </a:lnTo>
                <a:lnTo>
                  <a:pt x="106364" y="118588"/>
                </a:lnTo>
                <a:lnTo>
                  <a:pt x="106948" y="118117"/>
                </a:lnTo>
                <a:lnTo>
                  <a:pt x="107517" y="117176"/>
                </a:lnTo>
                <a:lnTo>
                  <a:pt x="108068" y="115764"/>
                </a:lnTo>
                <a:lnTo>
                  <a:pt x="108600" y="114823"/>
                </a:lnTo>
                <a:lnTo>
                  <a:pt x="109109" y="113411"/>
                </a:lnTo>
                <a:lnTo>
                  <a:pt x="109594" y="112000"/>
                </a:lnTo>
                <a:lnTo>
                  <a:pt x="110052" y="110117"/>
                </a:lnTo>
                <a:lnTo>
                  <a:pt x="110480" y="108235"/>
                </a:lnTo>
                <a:lnTo>
                  <a:pt x="110877" y="106352"/>
                </a:lnTo>
                <a:lnTo>
                  <a:pt x="111239" y="104470"/>
                </a:lnTo>
                <a:lnTo>
                  <a:pt x="111565" y="102588"/>
                </a:lnTo>
                <a:lnTo>
                  <a:pt x="111852" y="100235"/>
                </a:lnTo>
                <a:lnTo>
                  <a:pt x="111974" y="99294"/>
                </a:lnTo>
                <a:lnTo>
                  <a:pt x="112117" y="98352"/>
                </a:lnTo>
                <a:lnTo>
                  <a:pt x="112280" y="97411"/>
                </a:lnTo>
                <a:lnTo>
                  <a:pt x="112463" y="96000"/>
                </a:lnTo>
                <a:lnTo>
                  <a:pt x="112663" y="94588"/>
                </a:lnTo>
                <a:lnTo>
                  <a:pt x="112879" y="93647"/>
                </a:lnTo>
                <a:lnTo>
                  <a:pt x="113109" y="92235"/>
                </a:lnTo>
                <a:lnTo>
                  <a:pt x="113353" y="90823"/>
                </a:lnTo>
                <a:lnTo>
                  <a:pt x="113609" y="89411"/>
                </a:lnTo>
                <a:lnTo>
                  <a:pt x="114435" y="84705"/>
                </a:lnTo>
                <a:lnTo>
                  <a:pt x="114725" y="82823"/>
                </a:lnTo>
                <a:lnTo>
                  <a:pt x="115020" y="81411"/>
                </a:lnTo>
                <a:lnTo>
                  <a:pt x="115318" y="79529"/>
                </a:lnTo>
                <a:lnTo>
                  <a:pt x="116222" y="73882"/>
                </a:lnTo>
                <a:lnTo>
                  <a:pt x="116521" y="72000"/>
                </a:lnTo>
                <a:lnTo>
                  <a:pt x="116816" y="70117"/>
                </a:lnTo>
                <a:lnTo>
                  <a:pt x="117107" y="68235"/>
                </a:lnTo>
                <a:lnTo>
                  <a:pt x="117392" y="66352"/>
                </a:lnTo>
                <a:lnTo>
                  <a:pt x="117670" y="64470"/>
                </a:lnTo>
                <a:lnTo>
                  <a:pt x="117938" y="62588"/>
                </a:lnTo>
                <a:lnTo>
                  <a:pt x="118196" y="60705"/>
                </a:lnTo>
                <a:lnTo>
                  <a:pt x="118443" y="58823"/>
                </a:lnTo>
                <a:lnTo>
                  <a:pt x="118676" y="56470"/>
                </a:lnTo>
                <a:lnTo>
                  <a:pt x="118895" y="54588"/>
                </a:lnTo>
                <a:lnTo>
                  <a:pt x="119098" y="52705"/>
                </a:lnTo>
                <a:lnTo>
                  <a:pt x="119284" y="50823"/>
                </a:lnTo>
                <a:lnTo>
                  <a:pt x="119451" y="48941"/>
                </a:lnTo>
                <a:lnTo>
                  <a:pt x="119598" y="46588"/>
                </a:lnTo>
                <a:lnTo>
                  <a:pt x="119724" y="44705"/>
                </a:lnTo>
                <a:lnTo>
                  <a:pt x="119827" y="42823"/>
                </a:lnTo>
                <a:lnTo>
                  <a:pt x="119906" y="40941"/>
                </a:lnTo>
                <a:lnTo>
                  <a:pt x="119960" y="39058"/>
                </a:lnTo>
                <a:lnTo>
                  <a:pt x="119986" y="37176"/>
                </a:lnTo>
                <a:lnTo>
                  <a:pt x="119984" y="35294"/>
                </a:lnTo>
                <a:lnTo>
                  <a:pt x="119952" y="33411"/>
                </a:lnTo>
                <a:lnTo>
                  <a:pt x="119889" y="31529"/>
                </a:lnTo>
                <a:lnTo>
                  <a:pt x="119794" y="29647"/>
                </a:lnTo>
                <a:lnTo>
                  <a:pt x="119665" y="28235"/>
                </a:lnTo>
                <a:lnTo>
                  <a:pt x="119500" y="26352"/>
                </a:lnTo>
                <a:lnTo>
                  <a:pt x="119299" y="24470"/>
                </a:lnTo>
                <a:lnTo>
                  <a:pt x="119060" y="23058"/>
                </a:lnTo>
                <a:lnTo>
                  <a:pt x="118781" y="21647"/>
                </a:lnTo>
                <a:lnTo>
                  <a:pt x="118461" y="19764"/>
                </a:lnTo>
                <a:lnTo>
                  <a:pt x="118341" y="19294"/>
                </a:lnTo>
                <a:close/>
              </a:path>
              <a:path extrusionOk="0" h="120000" w="120000">
                <a:moveTo>
                  <a:pt x="105967" y="3294"/>
                </a:moveTo>
                <a:lnTo>
                  <a:pt x="43055" y="3294"/>
                </a:lnTo>
                <a:lnTo>
                  <a:pt x="41463" y="3764"/>
                </a:lnTo>
                <a:lnTo>
                  <a:pt x="38327" y="3764"/>
                </a:lnTo>
                <a:lnTo>
                  <a:pt x="36785" y="4235"/>
                </a:lnTo>
                <a:lnTo>
                  <a:pt x="35263" y="4235"/>
                </a:lnTo>
                <a:lnTo>
                  <a:pt x="33761" y="4705"/>
                </a:lnTo>
                <a:lnTo>
                  <a:pt x="32282" y="4705"/>
                </a:lnTo>
                <a:lnTo>
                  <a:pt x="30826" y="5176"/>
                </a:lnTo>
                <a:lnTo>
                  <a:pt x="29395" y="5176"/>
                </a:lnTo>
                <a:lnTo>
                  <a:pt x="27990" y="5647"/>
                </a:lnTo>
                <a:lnTo>
                  <a:pt x="25263" y="6117"/>
                </a:lnTo>
                <a:lnTo>
                  <a:pt x="21404" y="6588"/>
                </a:lnTo>
                <a:lnTo>
                  <a:pt x="20185" y="6588"/>
                </a:lnTo>
                <a:lnTo>
                  <a:pt x="19000" y="7058"/>
                </a:lnTo>
                <a:lnTo>
                  <a:pt x="17853" y="7058"/>
                </a:lnTo>
                <a:lnTo>
                  <a:pt x="16744" y="7529"/>
                </a:lnTo>
                <a:lnTo>
                  <a:pt x="13661" y="7529"/>
                </a:lnTo>
                <a:lnTo>
                  <a:pt x="12719" y="8000"/>
                </a:lnTo>
                <a:lnTo>
                  <a:pt x="10167" y="8000"/>
                </a:lnTo>
                <a:lnTo>
                  <a:pt x="9413" y="8470"/>
                </a:lnTo>
                <a:lnTo>
                  <a:pt x="6767" y="8470"/>
                </a:lnTo>
                <a:lnTo>
                  <a:pt x="5105" y="8941"/>
                </a:lnTo>
                <a:lnTo>
                  <a:pt x="3708" y="8941"/>
                </a:lnTo>
                <a:lnTo>
                  <a:pt x="2560" y="9411"/>
                </a:lnTo>
                <a:lnTo>
                  <a:pt x="1645" y="9882"/>
                </a:lnTo>
                <a:lnTo>
                  <a:pt x="948" y="9882"/>
                </a:lnTo>
                <a:lnTo>
                  <a:pt x="451" y="10352"/>
                </a:lnTo>
                <a:lnTo>
                  <a:pt x="141" y="10823"/>
                </a:lnTo>
                <a:lnTo>
                  <a:pt x="0" y="10823"/>
                </a:lnTo>
                <a:lnTo>
                  <a:pt x="435" y="12235"/>
                </a:lnTo>
                <a:lnTo>
                  <a:pt x="1283" y="13176"/>
                </a:lnTo>
                <a:lnTo>
                  <a:pt x="43842" y="13176"/>
                </a:lnTo>
                <a:lnTo>
                  <a:pt x="44338" y="13647"/>
                </a:lnTo>
                <a:lnTo>
                  <a:pt x="44872" y="14588"/>
                </a:lnTo>
                <a:lnTo>
                  <a:pt x="45450" y="15529"/>
                </a:lnTo>
                <a:lnTo>
                  <a:pt x="46080" y="16941"/>
                </a:lnTo>
                <a:lnTo>
                  <a:pt x="46768" y="18352"/>
                </a:lnTo>
                <a:lnTo>
                  <a:pt x="47522" y="20235"/>
                </a:lnTo>
                <a:lnTo>
                  <a:pt x="48348" y="22588"/>
                </a:lnTo>
                <a:lnTo>
                  <a:pt x="48969" y="24941"/>
                </a:lnTo>
                <a:lnTo>
                  <a:pt x="49293" y="25882"/>
                </a:lnTo>
                <a:lnTo>
                  <a:pt x="49627" y="27294"/>
                </a:lnTo>
                <a:lnTo>
                  <a:pt x="49970" y="28705"/>
                </a:lnTo>
                <a:lnTo>
                  <a:pt x="50322" y="30117"/>
                </a:lnTo>
                <a:lnTo>
                  <a:pt x="50681" y="31529"/>
                </a:lnTo>
                <a:lnTo>
                  <a:pt x="51049" y="33411"/>
                </a:lnTo>
                <a:lnTo>
                  <a:pt x="51424" y="34823"/>
                </a:lnTo>
                <a:lnTo>
                  <a:pt x="51807" y="36705"/>
                </a:lnTo>
                <a:lnTo>
                  <a:pt x="52196" y="38588"/>
                </a:lnTo>
                <a:lnTo>
                  <a:pt x="52593" y="40470"/>
                </a:lnTo>
                <a:lnTo>
                  <a:pt x="52995" y="42352"/>
                </a:lnTo>
                <a:lnTo>
                  <a:pt x="53403" y="44705"/>
                </a:lnTo>
                <a:lnTo>
                  <a:pt x="53817" y="46588"/>
                </a:lnTo>
                <a:lnTo>
                  <a:pt x="54236" y="48941"/>
                </a:lnTo>
                <a:lnTo>
                  <a:pt x="54660" y="51294"/>
                </a:lnTo>
                <a:lnTo>
                  <a:pt x="55089" y="53176"/>
                </a:lnTo>
                <a:lnTo>
                  <a:pt x="56399" y="60235"/>
                </a:lnTo>
                <a:lnTo>
                  <a:pt x="56842" y="62588"/>
                </a:lnTo>
                <a:lnTo>
                  <a:pt x="57288" y="64941"/>
                </a:lnTo>
                <a:lnTo>
                  <a:pt x="57737" y="66823"/>
                </a:lnTo>
                <a:lnTo>
                  <a:pt x="58188" y="69176"/>
                </a:lnTo>
                <a:lnTo>
                  <a:pt x="58642" y="71529"/>
                </a:lnTo>
                <a:lnTo>
                  <a:pt x="59096" y="73882"/>
                </a:lnTo>
                <a:lnTo>
                  <a:pt x="60008" y="78588"/>
                </a:lnTo>
                <a:lnTo>
                  <a:pt x="60466" y="80470"/>
                </a:lnTo>
                <a:lnTo>
                  <a:pt x="60923" y="82823"/>
                </a:lnTo>
                <a:lnTo>
                  <a:pt x="61380" y="84705"/>
                </a:lnTo>
                <a:lnTo>
                  <a:pt x="61837" y="87058"/>
                </a:lnTo>
                <a:lnTo>
                  <a:pt x="62747" y="90823"/>
                </a:lnTo>
                <a:lnTo>
                  <a:pt x="63201" y="92705"/>
                </a:lnTo>
                <a:lnTo>
                  <a:pt x="63652" y="94588"/>
                </a:lnTo>
                <a:lnTo>
                  <a:pt x="64101" y="96470"/>
                </a:lnTo>
                <a:lnTo>
                  <a:pt x="64548" y="97882"/>
                </a:lnTo>
                <a:lnTo>
                  <a:pt x="64992" y="99764"/>
                </a:lnTo>
                <a:lnTo>
                  <a:pt x="65433" y="101176"/>
                </a:lnTo>
                <a:lnTo>
                  <a:pt x="65870" y="102588"/>
                </a:lnTo>
                <a:lnTo>
                  <a:pt x="66303" y="103529"/>
                </a:lnTo>
                <a:lnTo>
                  <a:pt x="66732" y="104941"/>
                </a:lnTo>
                <a:lnTo>
                  <a:pt x="67157" y="105882"/>
                </a:lnTo>
                <a:lnTo>
                  <a:pt x="67577" y="106823"/>
                </a:lnTo>
                <a:lnTo>
                  <a:pt x="67991" y="107764"/>
                </a:lnTo>
                <a:lnTo>
                  <a:pt x="68400" y="108235"/>
                </a:lnTo>
                <a:lnTo>
                  <a:pt x="68803" y="108705"/>
                </a:lnTo>
                <a:lnTo>
                  <a:pt x="69414" y="109647"/>
                </a:lnTo>
                <a:lnTo>
                  <a:pt x="70054" y="110117"/>
                </a:lnTo>
                <a:lnTo>
                  <a:pt x="71413" y="110117"/>
                </a:lnTo>
                <a:lnTo>
                  <a:pt x="72125" y="109647"/>
                </a:lnTo>
                <a:lnTo>
                  <a:pt x="73598" y="108705"/>
                </a:lnTo>
                <a:lnTo>
                  <a:pt x="75115" y="106823"/>
                </a:lnTo>
                <a:lnTo>
                  <a:pt x="75882" y="105882"/>
                </a:lnTo>
                <a:lnTo>
                  <a:pt x="78180" y="101647"/>
                </a:lnTo>
                <a:lnTo>
                  <a:pt x="78935" y="100235"/>
                </a:lnTo>
                <a:lnTo>
                  <a:pt x="79678" y="98823"/>
                </a:lnTo>
                <a:lnTo>
                  <a:pt x="80408" y="96941"/>
                </a:lnTo>
                <a:lnTo>
                  <a:pt x="81120" y="95058"/>
                </a:lnTo>
                <a:lnTo>
                  <a:pt x="81811" y="93647"/>
                </a:lnTo>
                <a:lnTo>
                  <a:pt x="82478" y="91764"/>
                </a:lnTo>
                <a:lnTo>
                  <a:pt x="83119" y="89882"/>
                </a:lnTo>
                <a:lnTo>
                  <a:pt x="83729" y="88000"/>
                </a:lnTo>
                <a:lnTo>
                  <a:pt x="84307" y="86117"/>
                </a:lnTo>
                <a:lnTo>
                  <a:pt x="84848" y="84235"/>
                </a:lnTo>
                <a:lnTo>
                  <a:pt x="85349" y="82823"/>
                </a:lnTo>
                <a:lnTo>
                  <a:pt x="85807" y="80941"/>
                </a:lnTo>
                <a:lnTo>
                  <a:pt x="86220" y="79058"/>
                </a:lnTo>
                <a:lnTo>
                  <a:pt x="86584" y="77647"/>
                </a:lnTo>
                <a:lnTo>
                  <a:pt x="86895" y="76235"/>
                </a:lnTo>
                <a:lnTo>
                  <a:pt x="87151" y="74823"/>
                </a:lnTo>
                <a:lnTo>
                  <a:pt x="87348" y="73411"/>
                </a:lnTo>
                <a:lnTo>
                  <a:pt x="87484" y="72000"/>
                </a:lnTo>
                <a:lnTo>
                  <a:pt x="87557" y="70117"/>
                </a:lnTo>
                <a:lnTo>
                  <a:pt x="87413" y="69176"/>
                </a:lnTo>
                <a:lnTo>
                  <a:pt x="87081" y="67764"/>
                </a:lnTo>
                <a:lnTo>
                  <a:pt x="85922" y="65882"/>
                </a:lnTo>
                <a:lnTo>
                  <a:pt x="85128" y="64941"/>
                </a:lnTo>
                <a:lnTo>
                  <a:pt x="84214" y="64470"/>
                </a:lnTo>
                <a:lnTo>
                  <a:pt x="83198" y="63529"/>
                </a:lnTo>
                <a:lnTo>
                  <a:pt x="82096" y="63058"/>
                </a:lnTo>
                <a:lnTo>
                  <a:pt x="80925" y="62117"/>
                </a:lnTo>
                <a:lnTo>
                  <a:pt x="79702" y="61647"/>
                </a:lnTo>
                <a:lnTo>
                  <a:pt x="78445" y="60705"/>
                </a:lnTo>
                <a:lnTo>
                  <a:pt x="75893" y="59764"/>
                </a:lnTo>
                <a:lnTo>
                  <a:pt x="74633" y="58823"/>
                </a:lnTo>
                <a:lnTo>
                  <a:pt x="73407" y="58352"/>
                </a:lnTo>
                <a:lnTo>
                  <a:pt x="72231" y="57882"/>
                </a:lnTo>
                <a:lnTo>
                  <a:pt x="71122" y="56941"/>
                </a:lnTo>
                <a:lnTo>
                  <a:pt x="70097" y="56470"/>
                </a:lnTo>
                <a:lnTo>
                  <a:pt x="69174" y="55529"/>
                </a:lnTo>
                <a:lnTo>
                  <a:pt x="68369" y="55058"/>
                </a:lnTo>
                <a:lnTo>
                  <a:pt x="67700" y="54117"/>
                </a:lnTo>
                <a:lnTo>
                  <a:pt x="67183" y="53176"/>
                </a:lnTo>
                <a:lnTo>
                  <a:pt x="66836" y="52235"/>
                </a:lnTo>
                <a:lnTo>
                  <a:pt x="66675" y="51294"/>
                </a:lnTo>
                <a:lnTo>
                  <a:pt x="66668" y="50823"/>
                </a:lnTo>
                <a:lnTo>
                  <a:pt x="66742" y="49411"/>
                </a:lnTo>
                <a:lnTo>
                  <a:pt x="66891" y="48470"/>
                </a:lnTo>
                <a:lnTo>
                  <a:pt x="67111" y="47058"/>
                </a:lnTo>
                <a:lnTo>
                  <a:pt x="67399" y="46117"/>
                </a:lnTo>
                <a:lnTo>
                  <a:pt x="67750" y="44705"/>
                </a:lnTo>
                <a:lnTo>
                  <a:pt x="68160" y="42823"/>
                </a:lnTo>
                <a:lnTo>
                  <a:pt x="68624" y="41411"/>
                </a:lnTo>
                <a:lnTo>
                  <a:pt x="69138" y="40000"/>
                </a:lnTo>
                <a:lnTo>
                  <a:pt x="69699" y="38117"/>
                </a:lnTo>
                <a:lnTo>
                  <a:pt x="70301" y="36705"/>
                </a:lnTo>
                <a:lnTo>
                  <a:pt x="70940" y="34823"/>
                </a:lnTo>
                <a:lnTo>
                  <a:pt x="71613" y="33411"/>
                </a:lnTo>
                <a:lnTo>
                  <a:pt x="72315" y="31529"/>
                </a:lnTo>
                <a:lnTo>
                  <a:pt x="73042" y="30117"/>
                </a:lnTo>
                <a:lnTo>
                  <a:pt x="73790" y="28705"/>
                </a:lnTo>
                <a:lnTo>
                  <a:pt x="74553" y="27294"/>
                </a:lnTo>
                <a:lnTo>
                  <a:pt x="75329" y="25882"/>
                </a:lnTo>
                <a:lnTo>
                  <a:pt x="76112" y="24470"/>
                </a:lnTo>
                <a:lnTo>
                  <a:pt x="76899" y="23529"/>
                </a:lnTo>
                <a:lnTo>
                  <a:pt x="77685" y="22117"/>
                </a:lnTo>
                <a:lnTo>
                  <a:pt x="78467" y="21647"/>
                </a:lnTo>
                <a:lnTo>
                  <a:pt x="79239" y="20705"/>
                </a:lnTo>
                <a:lnTo>
                  <a:pt x="79997" y="20235"/>
                </a:lnTo>
                <a:lnTo>
                  <a:pt x="80738" y="19764"/>
                </a:lnTo>
                <a:lnTo>
                  <a:pt x="81457" y="19294"/>
                </a:lnTo>
                <a:lnTo>
                  <a:pt x="118341" y="19294"/>
                </a:lnTo>
                <a:lnTo>
                  <a:pt x="117694" y="16941"/>
                </a:lnTo>
                <a:lnTo>
                  <a:pt x="117243" y="15529"/>
                </a:lnTo>
                <a:lnTo>
                  <a:pt x="116746" y="14117"/>
                </a:lnTo>
                <a:lnTo>
                  <a:pt x="116202" y="13176"/>
                </a:lnTo>
                <a:lnTo>
                  <a:pt x="115608" y="11764"/>
                </a:lnTo>
                <a:lnTo>
                  <a:pt x="114963" y="10823"/>
                </a:lnTo>
                <a:lnTo>
                  <a:pt x="114267" y="9882"/>
                </a:lnTo>
                <a:lnTo>
                  <a:pt x="113517" y="8470"/>
                </a:lnTo>
                <a:lnTo>
                  <a:pt x="112713" y="7529"/>
                </a:lnTo>
                <a:lnTo>
                  <a:pt x="111852" y="7058"/>
                </a:lnTo>
                <a:lnTo>
                  <a:pt x="111156" y="6117"/>
                </a:lnTo>
                <a:lnTo>
                  <a:pt x="109615" y="5176"/>
                </a:lnTo>
                <a:lnTo>
                  <a:pt x="107881" y="4235"/>
                </a:lnTo>
                <a:lnTo>
                  <a:pt x="106946" y="3764"/>
                </a:lnTo>
                <a:lnTo>
                  <a:pt x="105967" y="3294"/>
                </a:lnTo>
                <a:close/>
              </a:path>
              <a:path extrusionOk="0" h="120000" w="120000">
                <a:moveTo>
                  <a:pt x="42934" y="13176"/>
                </a:moveTo>
                <a:lnTo>
                  <a:pt x="1826" y="13176"/>
                </a:lnTo>
                <a:lnTo>
                  <a:pt x="2428" y="13647"/>
                </a:lnTo>
                <a:lnTo>
                  <a:pt x="3073" y="14117"/>
                </a:lnTo>
                <a:lnTo>
                  <a:pt x="5103" y="15529"/>
                </a:lnTo>
                <a:lnTo>
                  <a:pt x="5760" y="16000"/>
                </a:lnTo>
                <a:lnTo>
                  <a:pt x="6379" y="16470"/>
                </a:lnTo>
                <a:lnTo>
                  <a:pt x="6946" y="16941"/>
                </a:lnTo>
                <a:lnTo>
                  <a:pt x="7445" y="17411"/>
                </a:lnTo>
                <a:lnTo>
                  <a:pt x="7859" y="17882"/>
                </a:lnTo>
                <a:lnTo>
                  <a:pt x="8407" y="18352"/>
                </a:lnTo>
                <a:lnTo>
                  <a:pt x="9122" y="18352"/>
                </a:lnTo>
                <a:lnTo>
                  <a:pt x="9984" y="18823"/>
                </a:lnTo>
                <a:lnTo>
                  <a:pt x="10971" y="19294"/>
                </a:lnTo>
                <a:lnTo>
                  <a:pt x="12063" y="19294"/>
                </a:lnTo>
                <a:lnTo>
                  <a:pt x="13240" y="19764"/>
                </a:lnTo>
                <a:lnTo>
                  <a:pt x="14481" y="19764"/>
                </a:lnTo>
                <a:lnTo>
                  <a:pt x="15765" y="20235"/>
                </a:lnTo>
                <a:lnTo>
                  <a:pt x="17071" y="20235"/>
                </a:lnTo>
                <a:lnTo>
                  <a:pt x="18380" y="20705"/>
                </a:lnTo>
                <a:lnTo>
                  <a:pt x="19670" y="20705"/>
                </a:lnTo>
                <a:lnTo>
                  <a:pt x="20920" y="21176"/>
                </a:lnTo>
                <a:lnTo>
                  <a:pt x="22111" y="21647"/>
                </a:lnTo>
                <a:lnTo>
                  <a:pt x="23221" y="22588"/>
                </a:lnTo>
                <a:lnTo>
                  <a:pt x="24230" y="23058"/>
                </a:lnTo>
                <a:lnTo>
                  <a:pt x="25117" y="24000"/>
                </a:lnTo>
                <a:lnTo>
                  <a:pt x="26444" y="26352"/>
                </a:lnTo>
                <a:lnTo>
                  <a:pt x="26842" y="27764"/>
                </a:lnTo>
                <a:lnTo>
                  <a:pt x="27036" y="29176"/>
                </a:lnTo>
                <a:lnTo>
                  <a:pt x="27042" y="30117"/>
                </a:lnTo>
                <a:lnTo>
                  <a:pt x="26962" y="31529"/>
                </a:lnTo>
                <a:lnTo>
                  <a:pt x="26803" y="32470"/>
                </a:lnTo>
                <a:lnTo>
                  <a:pt x="26568" y="33882"/>
                </a:lnTo>
                <a:lnTo>
                  <a:pt x="26265" y="35294"/>
                </a:lnTo>
                <a:lnTo>
                  <a:pt x="25897" y="36705"/>
                </a:lnTo>
                <a:lnTo>
                  <a:pt x="25470" y="38588"/>
                </a:lnTo>
                <a:lnTo>
                  <a:pt x="24991" y="40000"/>
                </a:lnTo>
                <a:lnTo>
                  <a:pt x="24463" y="41882"/>
                </a:lnTo>
                <a:lnTo>
                  <a:pt x="23892" y="43764"/>
                </a:lnTo>
                <a:lnTo>
                  <a:pt x="23285" y="45647"/>
                </a:lnTo>
                <a:lnTo>
                  <a:pt x="22645" y="47529"/>
                </a:lnTo>
                <a:lnTo>
                  <a:pt x="21978" y="49411"/>
                </a:lnTo>
                <a:lnTo>
                  <a:pt x="21291" y="51294"/>
                </a:lnTo>
                <a:lnTo>
                  <a:pt x="20587" y="53176"/>
                </a:lnTo>
                <a:lnTo>
                  <a:pt x="19872" y="55058"/>
                </a:lnTo>
                <a:lnTo>
                  <a:pt x="18432" y="58823"/>
                </a:lnTo>
                <a:lnTo>
                  <a:pt x="17718" y="60705"/>
                </a:lnTo>
                <a:lnTo>
                  <a:pt x="17014" y="62588"/>
                </a:lnTo>
                <a:lnTo>
                  <a:pt x="16326" y="64941"/>
                </a:lnTo>
                <a:lnTo>
                  <a:pt x="15660" y="66823"/>
                </a:lnTo>
                <a:lnTo>
                  <a:pt x="15020" y="68705"/>
                </a:lnTo>
                <a:lnTo>
                  <a:pt x="14412" y="70117"/>
                </a:lnTo>
                <a:lnTo>
                  <a:pt x="13842" y="72000"/>
                </a:lnTo>
                <a:lnTo>
                  <a:pt x="13314" y="73882"/>
                </a:lnTo>
                <a:lnTo>
                  <a:pt x="12834" y="75764"/>
                </a:lnTo>
                <a:lnTo>
                  <a:pt x="12408" y="77176"/>
                </a:lnTo>
                <a:lnTo>
                  <a:pt x="12040" y="78588"/>
                </a:lnTo>
                <a:lnTo>
                  <a:pt x="11736" y="80000"/>
                </a:lnTo>
                <a:lnTo>
                  <a:pt x="11502" y="81411"/>
                </a:lnTo>
                <a:lnTo>
                  <a:pt x="11342" y="82823"/>
                </a:lnTo>
                <a:lnTo>
                  <a:pt x="11263" y="84235"/>
                </a:lnTo>
                <a:lnTo>
                  <a:pt x="11269" y="85176"/>
                </a:lnTo>
                <a:lnTo>
                  <a:pt x="11399" y="86588"/>
                </a:lnTo>
                <a:lnTo>
                  <a:pt x="11649" y="88000"/>
                </a:lnTo>
                <a:lnTo>
                  <a:pt x="12010" y="89411"/>
                </a:lnTo>
                <a:lnTo>
                  <a:pt x="12474" y="90823"/>
                </a:lnTo>
                <a:lnTo>
                  <a:pt x="13030" y="92235"/>
                </a:lnTo>
                <a:lnTo>
                  <a:pt x="13672" y="93647"/>
                </a:lnTo>
                <a:lnTo>
                  <a:pt x="14390" y="95058"/>
                </a:lnTo>
                <a:lnTo>
                  <a:pt x="15175" y="96470"/>
                </a:lnTo>
                <a:lnTo>
                  <a:pt x="16019" y="97882"/>
                </a:lnTo>
                <a:lnTo>
                  <a:pt x="16913" y="98823"/>
                </a:lnTo>
                <a:lnTo>
                  <a:pt x="17849" y="99764"/>
                </a:lnTo>
                <a:lnTo>
                  <a:pt x="18818" y="101176"/>
                </a:lnTo>
                <a:lnTo>
                  <a:pt x="19810" y="101647"/>
                </a:lnTo>
                <a:lnTo>
                  <a:pt x="21833" y="103529"/>
                </a:lnTo>
                <a:lnTo>
                  <a:pt x="22846" y="104000"/>
                </a:lnTo>
                <a:lnTo>
                  <a:pt x="23849" y="104000"/>
                </a:lnTo>
                <a:lnTo>
                  <a:pt x="24832" y="104470"/>
                </a:lnTo>
                <a:lnTo>
                  <a:pt x="26706" y="104470"/>
                </a:lnTo>
                <a:lnTo>
                  <a:pt x="28398" y="103529"/>
                </a:lnTo>
                <a:lnTo>
                  <a:pt x="29840" y="102117"/>
                </a:lnTo>
                <a:lnTo>
                  <a:pt x="30775" y="100235"/>
                </a:lnTo>
                <a:lnTo>
                  <a:pt x="31400" y="98352"/>
                </a:lnTo>
                <a:lnTo>
                  <a:pt x="31697" y="96941"/>
                </a:lnTo>
                <a:lnTo>
                  <a:pt x="31984" y="95529"/>
                </a:lnTo>
                <a:lnTo>
                  <a:pt x="32261" y="94117"/>
                </a:lnTo>
                <a:lnTo>
                  <a:pt x="32529" y="92705"/>
                </a:lnTo>
                <a:lnTo>
                  <a:pt x="32789" y="91294"/>
                </a:lnTo>
                <a:lnTo>
                  <a:pt x="33040" y="89411"/>
                </a:lnTo>
                <a:lnTo>
                  <a:pt x="33284" y="87529"/>
                </a:lnTo>
                <a:lnTo>
                  <a:pt x="33520" y="85647"/>
                </a:lnTo>
                <a:lnTo>
                  <a:pt x="33749" y="83764"/>
                </a:lnTo>
                <a:lnTo>
                  <a:pt x="33971" y="81411"/>
                </a:lnTo>
                <a:lnTo>
                  <a:pt x="34187" y="79529"/>
                </a:lnTo>
                <a:lnTo>
                  <a:pt x="34397" y="77176"/>
                </a:lnTo>
                <a:lnTo>
                  <a:pt x="34602" y="75294"/>
                </a:lnTo>
                <a:lnTo>
                  <a:pt x="34802" y="72941"/>
                </a:lnTo>
                <a:lnTo>
                  <a:pt x="34998" y="70588"/>
                </a:lnTo>
                <a:lnTo>
                  <a:pt x="35189" y="68235"/>
                </a:lnTo>
                <a:lnTo>
                  <a:pt x="35376" y="65882"/>
                </a:lnTo>
                <a:lnTo>
                  <a:pt x="35561" y="63529"/>
                </a:lnTo>
                <a:lnTo>
                  <a:pt x="35742" y="61176"/>
                </a:lnTo>
                <a:lnTo>
                  <a:pt x="35921" y="58823"/>
                </a:lnTo>
                <a:lnTo>
                  <a:pt x="36447" y="52235"/>
                </a:lnTo>
                <a:lnTo>
                  <a:pt x="36792" y="47529"/>
                </a:lnTo>
                <a:lnTo>
                  <a:pt x="36965" y="45647"/>
                </a:lnTo>
                <a:lnTo>
                  <a:pt x="37138" y="43294"/>
                </a:lnTo>
                <a:lnTo>
                  <a:pt x="37312" y="41411"/>
                </a:lnTo>
                <a:lnTo>
                  <a:pt x="37487" y="39058"/>
                </a:lnTo>
                <a:lnTo>
                  <a:pt x="37664" y="37176"/>
                </a:lnTo>
                <a:lnTo>
                  <a:pt x="37843" y="35294"/>
                </a:lnTo>
                <a:lnTo>
                  <a:pt x="38024" y="33882"/>
                </a:lnTo>
                <a:lnTo>
                  <a:pt x="38208" y="32000"/>
                </a:lnTo>
                <a:lnTo>
                  <a:pt x="38396" y="30588"/>
                </a:lnTo>
                <a:lnTo>
                  <a:pt x="38587" y="28705"/>
                </a:lnTo>
                <a:lnTo>
                  <a:pt x="38782" y="27764"/>
                </a:lnTo>
                <a:lnTo>
                  <a:pt x="38982" y="26352"/>
                </a:lnTo>
                <a:lnTo>
                  <a:pt x="39187" y="24941"/>
                </a:lnTo>
                <a:lnTo>
                  <a:pt x="39397" y="24000"/>
                </a:lnTo>
                <a:lnTo>
                  <a:pt x="39905" y="22117"/>
                </a:lnTo>
                <a:lnTo>
                  <a:pt x="40380" y="20235"/>
                </a:lnTo>
                <a:lnTo>
                  <a:pt x="40829" y="18352"/>
                </a:lnTo>
                <a:lnTo>
                  <a:pt x="41259" y="16941"/>
                </a:lnTo>
                <a:lnTo>
                  <a:pt x="41678" y="15529"/>
                </a:lnTo>
                <a:lnTo>
                  <a:pt x="42508" y="13647"/>
                </a:lnTo>
                <a:lnTo>
                  <a:pt x="42934" y="13176"/>
                </a:lnTo>
                <a:close/>
              </a:path>
              <a:path extrusionOk="0" h="120000" w="120000">
                <a:moveTo>
                  <a:pt x="101639" y="1882"/>
                </a:moveTo>
                <a:lnTo>
                  <a:pt x="52854" y="1882"/>
                </a:lnTo>
                <a:lnTo>
                  <a:pt x="51198" y="2352"/>
                </a:lnTo>
                <a:lnTo>
                  <a:pt x="49550" y="2352"/>
                </a:lnTo>
                <a:lnTo>
                  <a:pt x="47910" y="2823"/>
                </a:lnTo>
                <a:lnTo>
                  <a:pt x="46280" y="2823"/>
                </a:lnTo>
                <a:lnTo>
                  <a:pt x="44661" y="3294"/>
                </a:lnTo>
                <a:lnTo>
                  <a:pt x="104946" y="3294"/>
                </a:lnTo>
                <a:lnTo>
                  <a:pt x="103883" y="2823"/>
                </a:lnTo>
                <a:lnTo>
                  <a:pt x="102780" y="2352"/>
                </a:lnTo>
                <a:lnTo>
                  <a:pt x="101639" y="1882"/>
                </a:lnTo>
                <a:close/>
              </a:path>
              <a:path extrusionOk="0" h="120000" w="120000">
                <a:moveTo>
                  <a:pt x="99246" y="1411"/>
                </a:moveTo>
                <a:lnTo>
                  <a:pt x="57852" y="1411"/>
                </a:lnTo>
                <a:lnTo>
                  <a:pt x="56183" y="1882"/>
                </a:lnTo>
                <a:lnTo>
                  <a:pt x="100461" y="1882"/>
                </a:lnTo>
                <a:lnTo>
                  <a:pt x="99246" y="1411"/>
                </a:lnTo>
                <a:close/>
              </a:path>
              <a:path extrusionOk="0" h="120000" w="120000">
                <a:moveTo>
                  <a:pt x="96716" y="941"/>
                </a:moveTo>
                <a:lnTo>
                  <a:pt x="62868" y="941"/>
                </a:lnTo>
                <a:lnTo>
                  <a:pt x="61196" y="1411"/>
                </a:lnTo>
                <a:lnTo>
                  <a:pt x="97998" y="1411"/>
                </a:lnTo>
                <a:lnTo>
                  <a:pt x="96716" y="941"/>
                </a:lnTo>
                <a:close/>
              </a:path>
              <a:path extrusionOk="0" h="120000" w="120000">
                <a:moveTo>
                  <a:pt x="92686" y="470"/>
                </a:moveTo>
                <a:lnTo>
                  <a:pt x="67864" y="470"/>
                </a:lnTo>
                <a:lnTo>
                  <a:pt x="66203" y="941"/>
                </a:lnTo>
                <a:lnTo>
                  <a:pt x="94059" y="941"/>
                </a:lnTo>
                <a:lnTo>
                  <a:pt x="92686" y="470"/>
                </a:lnTo>
                <a:close/>
              </a:path>
              <a:path extrusionOk="0" h="120000" w="120000">
                <a:moveTo>
                  <a:pt x="86930" y="0"/>
                </a:moveTo>
                <a:lnTo>
                  <a:pt x="76050" y="0"/>
                </a:lnTo>
                <a:lnTo>
                  <a:pt x="74433" y="470"/>
                </a:lnTo>
                <a:lnTo>
                  <a:pt x="88406" y="470"/>
                </a:lnTo>
                <a:lnTo>
                  <a:pt x="86930" y="0"/>
                </a:lnTo>
                <a:close/>
              </a:path>
            </a:pathLst>
          </a:custGeom>
          <a:solidFill>
            <a:srgbClr val="F1DCDB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2912364" y="1268729"/>
            <a:ext cx="57000" cy="2588400"/>
          </a:xfrm>
          <a:custGeom>
            <a:pathLst>
              <a:path extrusionOk="0" h="120000" w="120000">
                <a:moveTo>
                  <a:pt x="70000" y="2207"/>
                </a:moveTo>
                <a:lnTo>
                  <a:pt x="50000" y="2207"/>
                </a:lnTo>
                <a:lnTo>
                  <a:pt x="50000" y="119987"/>
                </a:lnTo>
                <a:lnTo>
                  <a:pt x="70000" y="119987"/>
                </a:lnTo>
                <a:lnTo>
                  <a:pt x="70000" y="2207"/>
                </a:lnTo>
                <a:close/>
              </a:path>
              <a:path extrusionOk="0" h="120000" w="120000">
                <a:moveTo>
                  <a:pt x="60000" y="0"/>
                </a:moveTo>
                <a:lnTo>
                  <a:pt x="0" y="2649"/>
                </a:lnTo>
                <a:lnTo>
                  <a:pt x="50000" y="2649"/>
                </a:lnTo>
                <a:lnTo>
                  <a:pt x="50000" y="2207"/>
                </a:lnTo>
                <a:lnTo>
                  <a:pt x="110000" y="2207"/>
                </a:lnTo>
                <a:lnTo>
                  <a:pt x="60000" y="0"/>
                </a:lnTo>
                <a:close/>
              </a:path>
              <a:path extrusionOk="0" h="120000" w="120000">
                <a:moveTo>
                  <a:pt x="110000" y="2207"/>
                </a:moveTo>
                <a:lnTo>
                  <a:pt x="70000" y="2207"/>
                </a:lnTo>
                <a:lnTo>
                  <a:pt x="70000" y="2649"/>
                </a:lnTo>
                <a:lnTo>
                  <a:pt x="120000" y="2649"/>
                </a:lnTo>
                <a:lnTo>
                  <a:pt x="110000" y="22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2935224" y="3980307"/>
            <a:ext cx="3473700" cy="57000"/>
          </a:xfrm>
          <a:custGeom>
            <a:pathLst>
              <a:path extrusionOk="0" h="120000" w="120000">
                <a:moveTo>
                  <a:pt x="118022" y="0"/>
                </a:moveTo>
                <a:lnTo>
                  <a:pt x="118022" y="120000"/>
                </a:lnTo>
                <a:lnTo>
                  <a:pt x="119667" y="70000"/>
                </a:lnTo>
                <a:lnTo>
                  <a:pt x="118351" y="70000"/>
                </a:lnTo>
                <a:lnTo>
                  <a:pt x="118351" y="50000"/>
                </a:lnTo>
                <a:lnTo>
                  <a:pt x="119667" y="50000"/>
                </a:lnTo>
                <a:lnTo>
                  <a:pt x="118022" y="0"/>
                </a:lnTo>
                <a:close/>
              </a:path>
              <a:path extrusionOk="0" h="120000" w="120000">
                <a:moveTo>
                  <a:pt x="118022" y="50000"/>
                </a:moveTo>
                <a:lnTo>
                  <a:pt x="0" y="50000"/>
                </a:lnTo>
                <a:lnTo>
                  <a:pt x="0" y="70000"/>
                </a:lnTo>
                <a:lnTo>
                  <a:pt x="118022" y="70000"/>
                </a:lnTo>
                <a:lnTo>
                  <a:pt x="118022" y="50000"/>
                </a:lnTo>
                <a:close/>
              </a:path>
              <a:path extrusionOk="0" h="120000" w="120000">
                <a:moveTo>
                  <a:pt x="119667" y="50000"/>
                </a:moveTo>
                <a:lnTo>
                  <a:pt x="118351" y="50000"/>
                </a:lnTo>
                <a:lnTo>
                  <a:pt x="118351" y="70000"/>
                </a:lnTo>
                <a:lnTo>
                  <a:pt x="119667" y="70000"/>
                </a:lnTo>
                <a:lnTo>
                  <a:pt x="119996" y="60000"/>
                </a:lnTo>
                <a:lnTo>
                  <a:pt x="119667" y="500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/>
          <p:cNvSpPr txBox="1"/>
          <p:nvPr/>
        </p:nvSpPr>
        <p:spPr>
          <a:xfrm>
            <a:off x="5332666" y="4023588"/>
            <a:ext cx="1956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2586575" y="1550275"/>
            <a:ext cx="4020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X2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25" y="1413975"/>
            <a:ext cx="2766974" cy="138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/>
          <p:nvPr/>
        </p:nvSpPr>
        <p:spPr>
          <a:xfrm>
            <a:off x="2935224" y="1548003"/>
            <a:ext cx="3291900" cy="2461200"/>
          </a:xfrm>
          <a:custGeom>
            <a:pathLst>
              <a:path extrusionOk="0" h="120000" w="120000">
                <a:moveTo>
                  <a:pt x="0" y="119981"/>
                </a:moveTo>
                <a:lnTo>
                  <a:pt x="120000" y="119981"/>
                </a:lnTo>
                <a:lnTo>
                  <a:pt x="120000" y="0"/>
                </a:lnTo>
                <a:lnTo>
                  <a:pt x="0" y="0"/>
                </a:lnTo>
                <a:lnTo>
                  <a:pt x="0" y="119981"/>
                </a:lnTo>
                <a:close/>
              </a:path>
            </a:pathLst>
          </a:custGeom>
          <a:solidFill>
            <a:srgbClr val="B8CDE4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2935555" y="1550284"/>
            <a:ext cx="3291900" cy="2428800"/>
          </a:xfrm>
          <a:custGeom>
            <a:pathLst>
              <a:path extrusionOk="0" h="120000" w="120000">
                <a:moveTo>
                  <a:pt x="118341" y="19294"/>
                </a:moveTo>
                <a:lnTo>
                  <a:pt x="82812" y="19294"/>
                </a:lnTo>
                <a:lnTo>
                  <a:pt x="83440" y="19764"/>
                </a:lnTo>
                <a:lnTo>
                  <a:pt x="84029" y="20235"/>
                </a:lnTo>
                <a:lnTo>
                  <a:pt x="84574" y="21176"/>
                </a:lnTo>
                <a:lnTo>
                  <a:pt x="84891" y="22117"/>
                </a:lnTo>
                <a:lnTo>
                  <a:pt x="85206" y="22588"/>
                </a:lnTo>
                <a:lnTo>
                  <a:pt x="85518" y="23529"/>
                </a:lnTo>
                <a:lnTo>
                  <a:pt x="85829" y="24941"/>
                </a:lnTo>
                <a:lnTo>
                  <a:pt x="86138" y="25882"/>
                </a:lnTo>
                <a:lnTo>
                  <a:pt x="86446" y="27294"/>
                </a:lnTo>
                <a:lnTo>
                  <a:pt x="86751" y="28705"/>
                </a:lnTo>
                <a:lnTo>
                  <a:pt x="87055" y="30117"/>
                </a:lnTo>
                <a:lnTo>
                  <a:pt x="87358" y="31529"/>
                </a:lnTo>
                <a:lnTo>
                  <a:pt x="87658" y="33411"/>
                </a:lnTo>
                <a:lnTo>
                  <a:pt x="87957" y="35294"/>
                </a:lnTo>
                <a:lnTo>
                  <a:pt x="88255" y="36705"/>
                </a:lnTo>
                <a:lnTo>
                  <a:pt x="88551" y="38588"/>
                </a:lnTo>
                <a:lnTo>
                  <a:pt x="88845" y="40941"/>
                </a:lnTo>
                <a:lnTo>
                  <a:pt x="89138" y="42823"/>
                </a:lnTo>
                <a:lnTo>
                  <a:pt x="89430" y="44705"/>
                </a:lnTo>
                <a:lnTo>
                  <a:pt x="89720" y="47058"/>
                </a:lnTo>
                <a:lnTo>
                  <a:pt x="90009" y="49411"/>
                </a:lnTo>
                <a:lnTo>
                  <a:pt x="90297" y="51294"/>
                </a:lnTo>
                <a:lnTo>
                  <a:pt x="90584" y="53647"/>
                </a:lnTo>
                <a:lnTo>
                  <a:pt x="90869" y="56000"/>
                </a:lnTo>
                <a:lnTo>
                  <a:pt x="91153" y="58352"/>
                </a:lnTo>
                <a:lnTo>
                  <a:pt x="91436" y="60705"/>
                </a:lnTo>
                <a:lnTo>
                  <a:pt x="91718" y="63058"/>
                </a:lnTo>
                <a:lnTo>
                  <a:pt x="91999" y="65411"/>
                </a:lnTo>
                <a:lnTo>
                  <a:pt x="92279" y="67764"/>
                </a:lnTo>
                <a:lnTo>
                  <a:pt x="93113" y="74823"/>
                </a:lnTo>
                <a:lnTo>
                  <a:pt x="93390" y="77176"/>
                </a:lnTo>
                <a:lnTo>
                  <a:pt x="93665" y="79529"/>
                </a:lnTo>
                <a:lnTo>
                  <a:pt x="93940" y="81882"/>
                </a:lnTo>
                <a:lnTo>
                  <a:pt x="94487" y="86588"/>
                </a:lnTo>
                <a:lnTo>
                  <a:pt x="94760" y="88470"/>
                </a:lnTo>
                <a:lnTo>
                  <a:pt x="95032" y="90823"/>
                </a:lnTo>
                <a:lnTo>
                  <a:pt x="95303" y="92705"/>
                </a:lnTo>
                <a:lnTo>
                  <a:pt x="95574" y="95058"/>
                </a:lnTo>
                <a:lnTo>
                  <a:pt x="96114" y="98823"/>
                </a:lnTo>
                <a:lnTo>
                  <a:pt x="96653" y="102588"/>
                </a:lnTo>
                <a:lnTo>
                  <a:pt x="96922" y="104000"/>
                </a:lnTo>
                <a:lnTo>
                  <a:pt x="97190" y="105882"/>
                </a:lnTo>
                <a:lnTo>
                  <a:pt x="97726" y="108705"/>
                </a:lnTo>
                <a:lnTo>
                  <a:pt x="97994" y="109647"/>
                </a:lnTo>
                <a:lnTo>
                  <a:pt x="98262" y="111058"/>
                </a:lnTo>
                <a:lnTo>
                  <a:pt x="99064" y="113882"/>
                </a:lnTo>
                <a:lnTo>
                  <a:pt x="99640" y="115294"/>
                </a:lnTo>
                <a:lnTo>
                  <a:pt x="100230" y="116705"/>
                </a:lnTo>
                <a:lnTo>
                  <a:pt x="100832" y="118117"/>
                </a:lnTo>
                <a:lnTo>
                  <a:pt x="101442" y="118588"/>
                </a:lnTo>
                <a:lnTo>
                  <a:pt x="102060" y="119529"/>
                </a:lnTo>
                <a:lnTo>
                  <a:pt x="102681" y="120000"/>
                </a:lnTo>
                <a:lnTo>
                  <a:pt x="105161" y="120000"/>
                </a:lnTo>
                <a:lnTo>
                  <a:pt x="105768" y="119529"/>
                </a:lnTo>
                <a:lnTo>
                  <a:pt x="106364" y="118588"/>
                </a:lnTo>
                <a:lnTo>
                  <a:pt x="106948" y="118117"/>
                </a:lnTo>
                <a:lnTo>
                  <a:pt x="107517" y="117176"/>
                </a:lnTo>
                <a:lnTo>
                  <a:pt x="108068" y="115764"/>
                </a:lnTo>
                <a:lnTo>
                  <a:pt x="108600" y="114823"/>
                </a:lnTo>
                <a:lnTo>
                  <a:pt x="109109" y="113411"/>
                </a:lnTo>
                <a:lnTo>
                  <a:pt x="109594" y="112000"/>
                </a:lnTo>
                <a:lnTo>
                  <a:pt x="110052" y="110117"/>
                </a:lnTo>
                <a:lnTo>
                  <a:pt x="110480" y="108235"/>
                </a:lnTo>
                <a:lnTo>
                  <a:pt x="110877" y="106352"/>
                </a:lnTo>
                <a:lnTo>
                  <a:pt x="111239" y="104470"/>
                </a:lnTo>
                <a:lnTo>
                  <a:pt x="111565" y="102588"/>
                </a:lnTo>
                <a:lnTo>
                  <a:pt x="111852" y="100235"/>
                </a:lnTo>
                <a:lnTo>
                  <a:pt x="111974" y="99294"/>
                </a:lnTo>
                <a:lnTo>
                  <a:pt x="112117" y="98352"/>
                </a:lnTo>
                <a:lnTo>
                  <a:pt x="112280" y="97411"/>
                </a:lnTo>
                <a:lnTo>
                  <a:pt x="112463" y="96000"/>
                </a:lnTo>
                <a:lnTo>
                  <a:pt x="112663" y="94588"/>
                </a:lnTo>
                <a:lnTo>
                  <a:pt x="112879" y="93647"/>
                </a:lnTo>
                <a:lnTo>
                  <a:pt x="113109" y="92235"/>
                </a:lnTo>
                <a:lnTo>
                  <a:pt x="113353" y="90823"/>
                </a:lnTo>
                <a:lnTo>
                  <a:pt x="113609" y="89411"/>
                </a:lnTo>
                <a:lnTo>
                  <a:pt x="114435" y="84705"/>
                </a:lnTo>
                <a:lnTo>
                  <a:pt x="114725" y="82823"/>
                </a:lnTo>
                <a:lnTo>
                  <a:pt x="115020" y="81411"/>
                </a:lnTo>
                <a:lnTo>
                  <a:pt x="115318" y="79529"/>
                </a:lnTo>
                <a:lnTo>
                  <a:pt x="116222" y="73882"/>
                </a:lnTo>
                <a:lnTo>
                  <a:pt x="116521" y="72000"/>
                </a:lnTo>
                <a:lnTo>
                  <a:pt x="116816" y="70117"/>
                </a:lnTo>
                <a:lnTo>
                  <a:pt x="117107" y="68235"/>
                </a:lnTo>
                <a:lnTo>
                  <a:pt x="117392" y="66352"/>
                </a:lnTo>
                <a:lnTo>
                  <a:pt x="117670" y="64470"/>
                </a:lnTo>
                <a:lnTo>
                  <a:pt x="117938" y="62588"/>
                </a:lnTo>
                <a:lnTo>
                  <a:pt x="118196" y="60705"/>
                </a:lnTo>
                <a:lnTo>
                  <a:pt x="118443" y="58823"/>
                </a:lnTo>
                <a:lnTo>
                  <a:pt x="118676" y="56470"/>
                </a:lnTo>
                <a:lnTo>
                  <a:pt x="118895" y="54588"/>
                </a:lnTo>
                <a:lnTo>
                  <a:pt x="119098" y="52705"/>
                </a:lnTo>
                <a:lnTo>
                  <a:pt x="119284" y="50823"/>
                </a:lnTo>
                <a:lnTo>
                  <a:pt x="119451" y="48941"/>
                </a:lnTo>
                <a:lnTo>
                  <a:pt x="119598" y="46588"/>
                </a:lnTo>
                <a:lnTo>
                  <a:pt x="119724" y="44705"/>
                </a:lnTo>
                <a:lnTo>
                  <a:pt x="119827" y="42823"/>
                </a:lnTo>
                <a:lnTo>
                  <a:pt x="119906" y="40941"/>
                </a:lnTo>
                <a:lnTo>
                  <a:pt x="119960" y="39058"/>
                </a:lnTo>
                <a:lnTo>
                  <a:pt x="119986" y="37176"/>
                </a:lnTo>
                <a:lnTo>
                  <a:pt x="119984" y="35294"/>
                </a:lnTo>
                <a:lnTo>
                  <a:pt x="119952" y="33411"/>
                </a:lnTo>
                <a:lnTo>
                  <a:pt x="119889" y="31529"/>
                </a:lnTo>
                <a:lnTo>
                  <a:pt x="119794" y="29647"/>
                </a:lnTo>
                <a:lnTo>
                  <a:pt x="119665" y="28235"/>
                </a:lnTo>
                <a:lnTo>
                  <a:pt x="119500" y="26352"/>
                </a:lnTo>
                <a:lnTo>
                  <a:pt x="119299" y="24470"/>
                </a:lnTo>
                <a:lnTo>
                  <a:pt x="119060" y="23058"/>
                </a:lnTo>
                <a:lnTo>
                  <a:pt x="118781" y="21647"/>
                </a:lnTo>
                <a:lnTo>
                  <a:pt x="118461" y="19764"/>
                </a:lnTo>
                <a:lnTo>
                  <a:pt x="118341" y="19294"/>
                </a:lnTo>
                <a:close/>
              </a:path>
              <a:path extrusionOk="0" h="120000" w="120000">
                <a:moveTo>
                  <a:pt x="105967" y="3294"/>
                </a:moveTo>
                <a:lnTo>
                  <a:pt x="43055" y="3294"/>
                </a:lnTo>
                <a:lnTo>
                  <a:pt x="41463" y="3764"/>
                </a:lnTo>
                <a:lnTo>
                  <a:pt x="38327" y="3764"/>
                </a:lnTo>
                <a:lnTo>
                  <a:pt x="36785" y="4235"/>
                </a:lnTo>
                <a:lnTo>
                  <a:pt x="35263" y="4235"/>
                </a:lnTo>
                <a:lnTo>
                  <a:pt x="33761" y="4705"/>
                </a:lnTo>
                <a:lnTo>
                  <a:pt x="32282" y="4705"/>
                </a:lnTo>
                <a:lnTo>
                  <a:pt x="30826" y="5176"/>
                </a:lnTo>
                <a:lnTo>
                  <a:pt x="29395" y="5176"/>
                </a:lnTo>
                <a:lnTo>
                  <a:pt x="27990" y="5647"/>
                </a:lnTo>
                <a:lnTo>
                  <a:pt x="25263" y="6117"/>
                </a:lnTo>
                <a:lnTo>
                  <a:pt x="21404" y="6588"/>
                </a:lnTo>
                <a:lnTo>
                  <a:pt x="20185" y="6588"/>
                </a:lnTo>
                <a:lnTo>
                  <a:pt x="19000" y="7058"/>
                </a:lnTo>
                <a:lnTo>
                  <a:pt x="17853" y="7058"/>
                </a:lnTo>
                <a:lnTo>
                  <a:pt x="16744" y="7529"/>
                </a:lnTo>
                <a:lnTo>
                  <a:pt x="13661" y="7529"/>
                </a:lnTo>
                <a:lnTo>
                  <a:pt x="12719" y="8000"/>
                </a:lnTo>
                <a:lnTo>
                  <a:pt x="10167" y="8000"/>
                </a:lnTo>
                <a:lnTo>
                  <a:pt x="9413" y="8470"/>
                </a:lnTo>
                <a:lnTo>
                  <a:pt x="6767" y="8470"/>
                </a:lnTo>
                <a:lnTo>
                  <a:pt x="5105" y="8941"/>
                </a:lnTo>
                <a:lnTo>
                  <a:pt x="3708" y="8941"/>
                </a:lnTo>
                <a:lnTo>
                  <a:pt x="2560" y="9411"/>
                </a:lnTo>
                <a:lnTo>
                  <a:pt x="1645" y="9882"/>
                </a:lnTo>
                <a:lnTo>
                  <a:pt x="948" y="9882"/>
                </a:lnTo>
                <a:lnTo>
                  <a:pt x="451" y="10352"/>
                </a:lnTo>
                <a:lnTo>
                  <a:pt x="141" y="10823"/>
                </a:lnTo>
                <a:lnTo>
                  <a:pt x="0" y="10823"/>
                </a:lnTo>
                <a:lnTo>
                  <a:pt x="435" y="12235"/>
                </a:lnTo>
                <a:lnTo>
                  <a:pt x="1283" y="13176"/>
                </a:lnTo>
                <a:lnTo>
                  <a:pt x="43842" y="13176"/>
                </a:lnTo>
                <a:lnTo>
                  <a:pt x="44338" y="13647"/>
                </a:lnTo>
                <a:lnTo>
                  <a:pt x="44872" y="14588"/>
                </a:lnTo>
                <a:lnTo>
                  <a:pt x="45450" y="15529"/>
                </a:lnTo>
                <a:lnTo>
                  <a:pt x="46080" y="16941"/>
                </a:lnTo>
                <a:lnTo>
                  <a:pt x="46768" y="18352"/>
                </a:lnTo>
                <a:lnTo>
                  <a:pt x="47522" y="20235"/>
                </a:lnTo>
                <a:lnTo>
                  <a:pt x="48348" y="22588"/>
                </a:lnTo>
                <a:lnTo>
                  <a:pt x="48969" y="24941"/>
                </a:lnTo>
                <a:lnTo>
                  <a:pt x="49293" y="25882"/>
                </a:lnTo>
                <a:lnTo>
                  <a:pt x="49627" y="27294"/>
                </a:lnTo>
                <a:lnTo>
                  <a:pt x="49970" y="28705"/>
                </a:lnTo>
                <a:lnTo>
                  <a:pt x="50322" y="30117"/>
                </a:lnTo>
                <a:lnTo>
                  <a:pt x="50681" y="31529"/>
                </a:lnTo>
                <a:lnTo>
                  <a:pt x="51049" y="33411"/>
                </a:lnTo>
                <a:lnTo>
                  <a:pt x="51424" y="34823"/>
                </a:lnTo>
                <a:lnTo>
                  <a:pt x="51807" y="36705"/>
                </a:lnTo>
                <a:lnTo>
                  <a:pt x="52196" y="38588"/>
                </a:lnTo>
                <a:lnTo>
                  <a:pt x="52593" y="40470"/>
                </a:lnTo>
                <a:lnTo>
                  <a:pt x="52995" y="42352"/>
                </a:lnTo>
                <a:lnTo>
                  <a:pt x="53403" y="44705"/>
                </a:lnTo>
                <a:lnTo>
                  <a:pt x="53817" y="46588"/>
                </a:lnTo>
                <a:lnTo>
                  <a:pt x="54236" y="48941"/>
                </a:lnTo>
                <a:lnTo>
                  <a:pt x="54660" y="51294"/>
                </a:lnTo>
                <a:lnTo>
                  <a:pt x="55089" y="53176"/>
                </a:lnTo>
                <a:lnTo>
                  <a:pt x="56399" y="60235"/>
                </a:lnTo>
                <a:lnTo>
                  <a:pt x="56842" y="62588"/>
                </a:lnTo>
                <a:lnTo>
                  <a:pt x="57288" y="64941"/>
                </a:lnTo>
                <a:lnTo>
                  <a:pt x="57737" y="66823"/>
                </a:lnTo>
                <a:lnTo>
                  <a:pt x="58188" y="69176"/>
                </a:lnTo>
                <a:lnTo>
                  <a:pt x="58642" y="71529"/>
                </a:lnTo>
                <a:lnTo>
                  <a:pt x="59096" y="73882"/>
                </a:lnTo>
                <a:lnTo>
                  <a:pt x="60008" y="78588"/>
                </a:lnTo>
                <a:lnTo>
                  <a:pt x="60466" y="80470"/>
                </a:lnTo>
                <a:lnTo>
                  <a:pt x="60923" y="82823"/>
                </a:lnTo>
                <a:lnTo>
                  <a:pt x="61380" y="84705"/>
                </a:lnTo>
                <a:lnTo>
                  <a:pt x="61837" y="87058"/>
                </a:lnTo>
                <a:lnTo>
                  <a:pt x="62747" y="90823"/>
                </a:lnTo>
                <a:lnTo>
                  <a:pt x="63201" y="92705"/>
                </a:lnTo>
                <a:lnTo>
                  <a:pt x="63652" y="94588"/>
                </a:lnTo>
                <a:lnTo>
                  <a:pt x="64101" y="96470"/>
                </a:lnTo>
                <a:lnTo>
                  <a:pt x="64548" y="97882"/>
                </a:lnTo>
                <a:lnTo>
                  <a:pt x="64992" y="99764"/>
                </a:lnTo>
                <a:lnTo>
                  <a:pt x="65433" y="101176"/>
                </a:lnTo>
                <a:lnTo>
                  <a:pt x="65870" y="102588"/>
                </a:lnTo>
                <a:lnTo>
                  <a:pt x="66303" y="103529"/>
                </a:lnTo>
                <a:lnTo>
                  <a:pt x="66732" y="104941"/>
                </a:lnTo>
                <a:lnTo>
                  <a:pt x="67157" y="105882"/>
                </a:lnTo>
                <a:lnTo>
                  <a:pt x="67577" y="106823"/>
                </a:lnTo>
                <a:lnTo>
                  <a:pt x="67991" y="107764"/>
                </a:lnTo>
                <a:lnTo>
                  <a:pt x="68400" y="108235"/>
                </a:lnTo>
                <a:lnTo>
                  <a:pt x="68803" y="108705"/>
                </a:lnTo>
                <a:lnTo>
                  <a:pt x="69414" y="109647"/>
                </a:lnTo>
                <a:lnTo>
                  <a:pt x="70054" y="110117"/>
                </a:lnTo>
                <a:lnTo>
                  <a:pt x="71413" y="110117"/>
                </a:lnTo>
                <a:lnTo>
                  <a:pt x="72125" y="109647"/>
                </a:lnTo>
                <a:lnTo>
                  <a:pt x="73598" y="108705"/>
                </a:lnTo>
                <a:lnTo>
                  <a:pt x="75115" y="106823"/>
                </a:lnTo>
                <a:lnTo>
                  <a:pt x="75882" y="105882"/>
                </a:lnTo>
                <a:lnTo>
                  <a:pt x="78180" y="101647"/>
                </a:lnTo>
                <a:lnTo>
                  <a:pt x="78935" y="100235"/>
                </a:lnTo>
                <a:lnTo>
                  <a:pt x="79678" y="98823"/>
                </a:lnTo>
                <a:lnTo>
                  <a:pt x="80408" y="96941"/>
                </a:lnTo>
                <a:lnTo>
                  <a:pt x="81120" y="95058"/>
                </a:lnTo>
                <a:lnTo>
                  <a:pt x="81811" y="93647"/>
                </a:lnTo>
                <a:lnTo>
                  <a:pt x="82478" y="91764"/>
                </a:lnTo>
                <a:lnTo>
                  <a:pt x="83119" y="89882"/>
                </a:lnTo>
                <a:lnTo>
                  <a:pt x="83729" y="88000"/>
                </a:lnTo>
                <a:lnTo>
                  <a:pt x="84307" y="86117"/>
                </a:lnTo>
                <a:lnTo>
                  <a:pt x="84848" y="84235"/>
                </a:lnTo>
                <a:lnTo>
                  <a:pt x="85349" y="82823"/>
                </a:lnTo>
                <a:lnTo>
                  <a:pt x="85807" y="80941"/>
                </a:lnTo>
                <a:lnTo>
                  <a:pt x="86220" y="79058"/>
                </a:lnTo>
                <a:lnTo>
                  <a:pt x="86584" y="77647"/>
                </a:lnTo>
                <a:lnTo>
                  <a:pt x="86895" y="76235"/>
                </a:lnTo>
                <a:lnTo>
                  <a:pt x="87151" y="74823"/>
                </a:lnTo>
                <a:lnTo>
                  <a:pt x="87348" y="73411"/>
                </a:lnTo>
                <a:lnTo>
                  <a:pt x="87484" y="72000"/>
                </a:lnTo>
                <a:lnTo>
                  <a:pt x="87557" y="70117"/>
                </a:lnTo>
                <a:lnTo>
                  <a:pt x="87413" y="69176"/>
                </a:lnTo>
                <a:lnTo>
                  <a:pt x="87081" y="67764"/>
                </a:lnTo>
                <a:lnTo>
                  <a:pt x="85922" y="65882"/>
                </a:lnTo>
                <a:lnTo>
                  <a:pt x="85128" y="64941"/>
                </a:lnTo>
                <a:lnTo>
                  <a:pt x="84214" y="64470"/>
                </a:lnTo>
                <a:lnTo>
                  <a:pt x="83198" y="63529"/>
                </a:lnTo>
                <a:lnTo>
                  <a:pt x="82096" y="63058"/>
                </a:lnTo>
                <a:lnTo>
                  <a:pt x="80925" y="62117"/>
                </a:lnTo>
                <a:lnTo>
                  <a:pt x="79702" y="61647"/>
                </a:lnTo>
                <a:lnTo>
                  <a:pt x="78445" y="60705"/>
                </a:lnTo>
                <a:lnTo>
                  <a:pt x="75893" y="59764"/>
                </a:lnTo>
                <a:lnTo>
                  <a:pt x="74633" y="58823"/>
                </a:lnTo>
                <a:lnTo>
                  <a:pt x="73407" y="58352"/>
                </a:lnTo>
                <a:lnTo>
                  <a:pt x="72231" y="57882"/>
                </a:lnTo>
                <a:lnTo>
                  <a:pt x="71122" y="56941"/>
                </a:lnTo>
                <a:lnTo>
                  <a:pt x="70097" y="56470"/>
                </a:lnTo>
                <a:lnTo>
                  <a:pt x="69174" y="55529"/>
                </a:lnTo>
                <a:lnTo>
                  <a:pt x="68369" y="55058"/>
                </a:lnTo>
                <a:lnTo>
                  <a:pt x="67700" y="54117"/>
                </a:lnTo>
                <a:lnTo>
                  <a:pt x="67183" y="53176"/>
                </a:lnTo>
                <a:lnTo>
                  <a:pt x="66836" y="52235"/>
                </a:lnTo>
                <a:lnTo>
                  <a:pt x="66675" y="51294"/>
                </a:lnTo>
                <a:lnTo>
                  <a:pt x="66668" y="50823"/>
                </a:lnTo>
                <a:lnTo>
                  <a:pt x="66742" y="49411"/>
                </a:lnTo>
                <a:lnTo>
                  <a:pt x="66891" y="48470"/>
                </a:lnTo>
                <a:lnTo>
                  <a:pt x="67111" y="47058"/>
                </a:lnTo>
                <a:lnTo>
                  <a:pt x="67399" y="46117"/>
                </a:lnTo>
                <a:lnTo>
                  <a:pt x="67750" y="44705"/>
                </a:lnTo>
                <a:lnTo>
                  <a:pt x="68160" y="42823"/>
                </a:lnTo>
                <a:lnTo>
                  <a:pt x="68624" y="41411"/>
                </a:lnTo>
                <a:lnTo>
                  <a:pt x="69138" y="40000"/>
                </a:lnTo>
                <a:lnTo>
                  <a:pt x="69699" y="38117"/>
                </a:lnTo>
                <a:lnTo>
                  <a:pt x="70301" y="36705"/>
                </a:lnTo>
                <a:lnTo>
                  <a:pt x="70940" y="34823"/>
                </a:lnTo>
                <a:lnTo>
                  <a:pt x="71613" y="33411"/>
                </a:lnTo>
                <a:lnTo>
                  <a:pt x="72315" y="31529"/>
                </a:lnTo>
                <a:lnTo>
                  <a:pt x="73042" y="30117"/>
                </a:lnTo>
                <a:lnTo>
                  <a:pt x="73790" y="28705"/>
                </a:lnTo>
                <a:lnTo>
                  <a:pt x="74553" y="27294"/>
                </a:lnTo>
                <a:lnTo>
                  <a:pt x="75329" y="25882"/>
                </a:lnTo>
                <a:lnTo>
                  <a:pt x="76112" y="24470"/>
                </a:lnTo>
                <a:lnTo>
                  <a:pt x="76899" y="23529"/>
                </a:lnTo>
                <a:lnTo>
                  <a:pt x="77685" y="22117"/>
                </a:lnTo>
                <a:lnTo>
                  <a:pt x="78467" y="21647"/>
                </a:lnTo>
                <a:lnTo>
                  <a:pt x="79239" y="20705"/>
                </a:lnTo>
                <a:lnTo>
                  <a:pt x="79997" y="20235"/>
                </a:lnTo>
                <a:lnTo>
                  <a:pt x="80738" y="19764"/>
                </a:lnTo>
                <a:lnTo>
                  <a:pt x="81457" y="19294"/>
                </a:lnTo>
                <a:lnTo>
                  <a:pt x="118341" y="19294"/>
                </a:lnTo>
                <a:lnTo>
                  <a:pt x="117694" y="16941"/>
                </a:lnTo>
                <a:lnTo>
                  <a:pt x="117243" y="15529"/>
                </a:lnTo>
                <a:lnTo>
                  <a:pt x="116746" y="14117"/>
                </a:lnTo>
                <a:lnTo>
                  <a:pt x="116202" y="13176"/>
                </a:lnTo>
                <a:lnTo>
                  <a:pt x="115608" y="11764"/>
                </a:lnTo>
                <a:lnTo>
                  <a:pt x="114963" y="10823"/>
                </a:lnTo>
                <a:lnTo>
                  <a:pt x="114267" y="9882"/>
                </a:lnTo>
                <a:lnTo>
                  <a:pt x="113517" y="8470"/>
                </a:lnTo>
                <a:lnTo>
                  <a:pt x="112713" y="7529"/>
                </a:lnTo>
                <a:lnTo>
                  <a:pt x="111852" y="7058"/>
                </a:lnTo>
                <a:lnTo>
                  <a:pt x="111156" y="6117"/>
                </a:lnTo>
                <a:lnTo>
                  <a:pt x="109615" y="5176"/>
                </a:lnTo>
                <a:lnTo>
                  <a:pt x="107881" y="4235"/>
                </a:lnTo>
                <a:lnTo>
                  <a:pt x="106946" y="3764"/>
                </a:lnTo>
                <a:lnTo>
                  <a:pt x="105967" y="3294"/>
                </a:lnTo>
                <a:close/>
              </a:path>
              <a:path extrusionOk="0" h="120000" w="120000">
                <a:moveTo>
                  <a:pt x="42934" y="13176"/>
                </a:moveTo>
                <a:lnTo>
                  <a:pt x="1826" y="13176"/>
                </a:lnTo>
                <a:lnTo>
                  <a:pt x="2428" y="13647"/>
                </a:lnTo>
                <a:lnTo>
                  <a:pt x="3073" y="14117"/>
                </a:lnTo>
                <a:lnTo>
                  <a:pt x="5103" y="15529"/>
                </a:lnTo>
                <a:lnTo>
                  <a:pt x="5760" y="16000"/>
                </a:lnTo>
                <a:lnTo>
                  <a:pt x="6379" y="16470"/>
                </a:lnTo>
                <a:lnTo>
                  <a:pt x="6946" y="16941"/>
                </a:lnTo>
                <a:lnTo>
                  <a:pt x="7445" y="17411"/>
                </a:lnTo>
                <a:lnTo>
                  <a:pt x="7859" y="17882"/>
                </a:lnTo>
                <a:lnTo>
                  <a:pt x="8407" y="18352"/>
                </a:lnTo>
                <a:lnTo>
                  <a:pt x="9122" y="18352"/>
                </a:lnTo>
                <a:lnTo>
                  <a:pt x="9984" y="18823"/>
                </a:lnTo>
                <a:lnTo>
                  <a:pt x="10971" y="19294"/>
                </a:lnTo>
                <a:lnTo>
                  <a:pt x="12063" y="19294"/>
                </a:lnTo>
                <a:lnTo>
                  <a:pt x="13240" y="19764"/>
                </a:lnTo>
                <a:lnTo>
                  <a:pt x="14481" y="19764"/>
                </a:lnTo>
                <a:lnTo>
                  <a:pt x="15765" y="20235"/>
                </a:lnTo>
                <a:lnTo>
                  <a:pt x="17071" y="20235"/>
                </a:lnTo>
                <a:lnTo>
                  <a:pt x="18380" y="20705"/>
                </a:lnTo>
                <a:lnTo>
                  <a:pt x="19670" y="20705"/>
                </a:lnTo>
                <a:lnTo>
                  <a:pt x="20920" y="21176"/>
                </a:lnTo>
                <a:lnTo>
                  <a:pt x="22111" y="21647"/>
                </a:lnTo>
                <a:lnTo>
                  <a:pt x="23221" y="22588"/>
                </a:lnTo>
                <a:lnTo>
                  <a:pt x="24230" y="23058"/>
                </a:lnTo>
                <a:lnTo>
                  <a:pt x="25117" y="24000"/>
                </a:lnTo>
                <a:lnTo>
                  <a:pt x="26444" y="26352"/>
                </a:lnTo>
                <a:lnTo>
                  <a:pt x="26842" y="27764"/>
                </a:lnTo>
                <a:lnTo>
                  <a:pt x="27036" y="29176"/>
                </a:lnTo>
                <a:lnTo>
                  <a:pt x="27042" y="30117"/>
                </a:lnTo>
                <a:lnTo>
                  <a:pt x="26962" y="31529"/>
                </a:lnTo>
                <a:lnTo>
                  <a:pt x="26803" y="32470"/>
                </a:lnTo>
                <a:lnTo>
                  <a:pt x="26568" y="33882"/>
                </a:lnTo>
                <a:lnTo>
                  <a:pt x="26265" y="35294"/>
                </a:lnTo>
                <a:lnTo>
                  <a:pt x="25897" y="36705"/>
                </a:lnTo>
                <a:lnTo>
                  <a:pt x="25470" y="38588"/>
                </a:lnTo>
                <a:lnTo>
                  <a:pt x="24991" y="40000"/>
                </a:lnTo>
                <a:lnTo>
                  <a:pt x="24463" y="41882"/>
                </a:lnTo>
                <a:lnTo>
                  <a:pt x="23892" y="43764"/>
                </a:lnTo>
                <a:lnTo>
                  <a:pt x="23285" y="45647"/>
                </a:lnTo>
                <a:lnTo>
                  <a:pt x="22645" y="47529"/>
                </a:lnTo>
                <a:lnTo>
                  <a:pt x="21978" y="49411"/>
                </a:lnTo>
                <a:lnTo>
                  <a:pt x="21291" y="51294"/>
                </a:lnTo>
                <a:lnTo>
                  <a:pt x="20587" y="53176"/>
                </a:lnTo>
                <a:lnTo>
                  <a:pt x="19872" y="55058"/>
                </a:lnTo>
                <a:lnTo>
                  <a:pt x="18432" y="58823"/>
                </a:lnTo>
                <a:lnTo>
                  <a:pt x="17718" y="60705"/>
                </a:lnTo>
                <a:lnTo>
                  <a:pt x="17014" y="62588"/>
                </a:lnTo>
                <a:lnTo>
                  <a:pt x="16326" y="64941"/>
                </a:lnTo>
                <a:lnTo>
                  <a:pt x="15660" y="66823"/>
                </a:lnTo>
                <a:lnTo>
                  <a:pt x="15020" y="68705"/>
                </a:lnTo>
                <a:lnTo>
                  <a:pt x="14412" y="70117"/>
                </a:lnTo>
                <a:lnTo>
                  <a:pt x="13842" y="72000"/>
                </a:lnTo>
                <a:lnTo>
                  <a:pt x="13314" y="73882"/>
                </a:lnTo>
                <a:lnTo>
                  <a:pt x="12834" y="75764"/>
                </a:lnTo>
                <a:lnTo>
                  <a:pt x="12408" y="77176"/>
                </a:lnTo>
                <a:lnTo>
                  <a:pt x="12040" y="78588"/>
                </a:lnTo>
                <a:lnTo>
                  <a:pt x="11736" y="80000"/>
                </a:lnTo>
                <a:lnTo>
                  <a:pt x="11502" y="81411"/>
                </a:lnTo>
                <a:lnTo>
                  <a:pt x="11342" y="82823"/>
                </a:lnTo>
                <a:lnTo>
                  <a:pt x="11263" y="84235"/>
                </a:lnTo>
                <a:lnTo>
                  <a:pt x="11269" y="85176"/>
                </a:lnTo>
                <a:lnTo>
                  <a:pt x="11399" y="86588"/>
                </a:lnTo>
                <a:lnTo>
                  <a:pt x="11649" y="88000"/>
                </a:lnTo>
                <a:lnTo>
                  <a:pt x="12010" y="89411"/>
                </a:lnTo>
                <a:lnTo>
                  <a:pt x="12474" y="90823"/>
                </a:lnTo>
                <a:lnTo>
                  <a:pt x="13030" y="92235"/>
                </a:lnTo>
                <a:lnTo>
                  <a:pt x="13672" y="93647"/>
                </a:lnTo>
                <a:lnTo>
                  <a:pt x="14390" y="95058"/>
                </a:lnTo>
                <a:lnTo>
                  <a:pt x="15175" y="96470"/>
                </a:lnTo>
                <a:lnTo>
                  <a:pt x="16019" y="97882"/>
                </a:lnTo>
                <a:lnTo>
                  <a:pt x="16913" y="98823"/>
                </a:lnTo>
                <a:lnTo>
                  <a:pt x="17849" y="99764"/>
                </a:lnTo>
                <a:lnTo>
                  <a:pt x="18818" y="101176"/>
                </a:lnTo>
                <a:lnTo>
                  <a:pt x="19810" y="101647"/>
                </a:lnTo>
                <a:lnTo>
                  <a:pt x="21833" y="103529"/>
                </a:lnTo>
                <a:lnTo>
                  <a:pt x="22846" y="104000"/>
                </a:lnTo>
                <a:lnTo>
                  <a:pt x="23849" y="104000"/>
                </a:lnTo>
                <a:lnTo>
                  <a:pt x="24832" y="104470"/>
                </a:lnTo>
                <a:lnTo>
                  <a:pt x="26706" y="104470"/>
                </a:lnTo>
                <a:lnTo>
                  <a:pt x="28398" y="103529"/>
                </a:lnTo>
                <a:lnTo>
                  <a:pt x="29840" y="102117"/>
                </a:lnTo>
                <a:lnTo>
                  <a:pt x="30775" y="100235"/>
                </a:lnTo>
                <a:lnTo>
                  <a:pt x="31400" y="98352"/>
                </a:lnTo>
                <a:lnTo>
                  <a:pt x="31697" y="96941"/>
                </a:lnTo>
                <a:lnTo>
                  <a:pt x="31984" y="95529"/>
                </a:lnTo>
                <a:lnTo>
                  <a:pt x="32261" y="94117"/>
                </a:lnTo>
                <a:lnTo>
                  <a:pt x="32529" y="92705"/>
                </a:lnTo>
                <a:lnTo>
                  <a:pt x="32789" y="91294"/>
                </a:lnTo>
                <a:lnTo>
                  <a:pt x="33040" y="89411"/>
                </a:lnTo>
                <a:lnTo>
                  <a:pt x="33284" y="87529"/>
                </a:lnTo>
                <a:lnTo>
                  <a:pt x="33520" y="85647"/>
                </a:lnTo>
                <a:lnTo>
                  <a:pt x="33749" y="83764"/>
                </a:lnTo>
                <a:lnTo>
                  <a:pt x="33971" y="81411"/>
                </a:lnTo>
                <a:lnTo>
                  <a:pt x="34187" y="79529"/>
                </a:lnTo>
                <a:lnTo>
                  <a:pt x="34397" y="77176"/>
                </a:lnTo>
                <a:lnTo>
                  <a:pt x="34602" y="75294"/>
                </a:lnTo>
                <a:lnTo>
                  <a:pt x="34802" y="72941"/>
                </a:lnTo>
                <a:lnTo>
                  <a:pt x="34998" y="70588"/>
                </a:lnTo>
                <a:lnTo>
                  <a:pt x="35189" y="68235"/>
                </a:lnTo>
                <a:lnTo>
                  <a:pt x="35376" y="65882"/>
                </a:lnTo>
                <a:lnTo>
                  <a:pt x="35561" y="63529"/>
                </a:lnTo>
                <a:lnTo>
                  <a:pt x="35742" y="61176"/>
                </a:lnTo>
                <a:lnTo>
                  <a:pt x="35921" y="58823"/>
                </a:lnTo>
                <a:lnTo>
                  <a:pt x="36447" y="52235"/>
                </a:lnTo>
                <a:lnTo>
                  <a:pt x="36792" y="47529"/>
                </a:lnTo>
                <a:lnTo>
                  <a:pt x="36965" y="45647"/>
                </a:lnTo>
                <a:lnTo>
                  <a:pt x="37138" y="43294"/>
                </a:lnTo>
                <a:lnTo>
                  <a:pt x="37312" y="41411"/>
                </a:lnTo>
                <a:lnTo>
                  <a:pt x="37487" y="39058"/>
                </a:lnTo>
                <a:lnTo>
                  <a:pt x="37664" y="37176"/>
                </a:lnTo>
                <a:lnTo>
                  <a:pt x="37843" y="35294"/>
                </a:lnTo>
                <a:lnTo>
                  <a:pt x="38024" y="33882"/>
                </a:lnTo>
                <a:lnTo>
                  <a:pt x="38208" y="32000"/>
                </a:lnTo>
                <a:lnTo>
                  <a:pt x="38396" y="30588"/>
                </a:lnTo>
                <a:lnTo>
                  <a:pt x="38587" y="28705"/>
                </a:lnTo>
                <a:lnTo>
                  <a:pt x="38782" y="27764"/>
                </a:lnTo>
                <a:lnTo>
                  <a:pt x="38982" y="26352"/>
                </a:lnTo>
                <a:lnTo>
                  <a:pt x="39187" y="24941"/>
                </a:lnTo>
                <a:lnTo>
                  <a:pt x="39397" y="24000"/>
                </a:lnTo>
                <a:lnTo>
                  <a:pt x="39905" y="22117"/>
                </a:lnTo>
                <a:lnTo>
                  <a:pt x="40380" y="20235"/>
                </a:lnTo>
                <a:lnTo>
                  <a:pt x="40829" y="18352"/>
                </a:lnTo>
                <a:lnTo>
                  <a:pt x="41259" y="16941"/>
                </a:lnTo>
                <a:lnTo>
                  <a:pt x="41678" y="15529"/>
                </a:lnTo>
                <a:lnTo>
                  <a:pt x="42508" y="13647"/>
                </a:lnTo>
                <a:lnTo>
                  <a:pt x="42934" y="13176"/>
                </a:lnTo>
                <a:close/>
              </a:path>
              <a:path extrusionOk="0" h="120000" w="120000">
                <a:moveTo>
                  <a:pt x="101639" y="1882"/>
                </a:moveTo>
                <a:lnTo>
                  <a:pt x="52854" y="1882"/>
                </a:lnTo>
                <a:lnTo>
                  <a:pt x="51198" y="2352"/>
                </a:lnTo>
                <a:lnTo>
                  <a:pt x="49550" y="2352"/>
                </a:lnTo>
                <a:lnTo>
                  <a:pt x="47910" y="2823"/>
                </a:lnTo>
                <a:lnTo>
                  <a:pt x="46280" y="2823"/>
                </a:lnTo>
                <a:lnTo>
                  <a:pt x="44661" y="3294"/>
                </a:lnTo>
                <a:lnTo>
                  <a:pt x="104946" y="3294"/>
                </a:lnTo>
                <a:lnTo>
                  <a:pt x="103883" y="2823"/>
                </a:lnTo>
                <a:lnTo>
                  <a:pt x="102780" y="2352"/>
                </a:lnTo>
                <a:lnTo>
                  <a:pt x="101639" y="1882"/>
                </a:lnTo>
                <a:close/>
              </a:path>
              <a:path extrusionOk="0" h="120000" w="120000">
                <a:moveTo>
                  <a:pt x="99246" y="1411"/>
                </a:moveTo>
                <a:lnTo>
                  <a:pt x="57852" y="1411"/>
                </a:lnTo>
                <a:lnTo>
                  <a:pt x="56183" y="1882"/>
                </a:lnTo>
                <a:lnTo>
                  <a:pt x="100461" y="1882"/>
                </a:lnTo>
                <a:lnTo>
                  <a:pt x="99246" y="1411"/>
                </a:lnTo>
                <a:close/>
              </a:path>
              <a:path extrusionOk="0" h="120000" w="120000">
                <a:moveTo>
                  <a:pt x="96716" y="941"/>
                </a:moveTo>
                <a:lnTo>
                  <a:pt x="62868" y="941"/>
                </a:lnTo>
                <a:lnTo>
                  <a:pt x="61196" y="1411"/>
                </a:lnTo>
                <a:lnTo>
                  <a:pt x="97998" y="1411"/>
                </a:lnTo>
                <a:lnTo>
                  <a:pt x="96716" y="941"/>
                </a:lnTo>
                <a:close/>
              </a:path>
              <a:path extrusionOk="0" h="120000" w="120000">
                <a:moveTo>
                  <a:pt x="92686" y="470"/>
                </a:moveTo>
                <a:lnTo>
                  <a:pt x="67864" y="470"/>
                </a:lnTo>
                <a:lnTo>
                  <a:pt x="66203" y="941"/>
                </a:lnTo>
                <a:lnTo>
                  <a:pt x="94059" y="941"/>
                </a:lnTo>
                <a:lnTo>
                  <a:pt x="92686" y="470"/>
                </a:lnTo>
                <a:close/>
              </a:path>
              <a:path extrusionOk="0" h="120000" w="120000">
                <a:moveTo>
                  <a:pt x="86930" y="0"/>
                </a:moveTo>
                <a:lnTo>
                  <a:pt x="76050" y="0"/>
                </a:lnTo>
                <a:lnTo>
                  <a:pt x="74433" y="470"/>
                </a:lnTo>
                <a:lnTo>
                  <a:pt x="88406" y="470"/>
                </a:lnTo>
                <a:lnTo>
                  <a:pt x="86930" y="0"/>
                </a:lnTo>
                <a:close/>
              </a:path>
            </a:pathLst>
          </a:custGeom>
          <a:solidFill>
            <a:srgbClr val="F1DCDB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2912364" y="1268729"/>
            <a:ext cx="57000" cy="2588400"/>
          </a:xfrm>
          <a:custGeom>
            <a:pathLst>
              <a:path extrusionOk="0" h="120000" w="120000">
                <a:moveTo>
                  <a:pt x="70000" y="2207"/>
                </a:moveTo>
                <a:lnTo>
                  <a:pt x="50000" y="2207"/>
                </a:lnTo>
                <a:lnTo>
                  <a:pt x="50000" y="119987"/>
                </a:lnTo>
                <a:lnTo>
                  <a:pt x="70000" y="119987"/>
                </a:lnTo>
                <a:lnTo>
                  <a:pt x="70000" y="2207"/>
                </a:lnTo>
                <a:close/>
              </a:path>
              <a:path extrusionOk="0" h="120000" w="120000">
                <a:moveTo>
                  <a:pt x="60000" y="0"/>
                </a:moveTo>
                <a:lnTo>
                  <a:pt x="0" y="2649"/>
                </a:lnTo>
                <a:lnTo>
                  <a:pt x="50000" y="2649"/>
                </a:lnTo>
                <a:lnTo>
                  <a:pt x="50000" y="2207"/>
                </a:lnTo>
                <a:lnTo>
                  <a:pt x="110000" y="2207"/>
                </a:lnTo>
                <a:lnTo>
                  <a:pt x="60000" y="0"/>
                </a:lnTo>
                <a:close/>
              </a:path>
              <a:path extrusionOk="0" h="120000" w="120000">
                <a:moveTo>
                  <a:pt x="110000" y="2207"/>
                </a:moveTo>
                <a:lnTo>
                  <a:pt x="70000" y="2207"/>
                </a:lnTo>
                <a:lnTo>
                  <a:pt x="70000" y="2649"/>
                </a:lnTo>
                <a:lnTo>
                  <a:pt x="120000" y="2649"/>
                </a:lnTo>
                <a:lnTo>
                  <a:pt x="110000" y="22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2935224" y="3980307"/>
            <a:ext cx="3473700" cy="57000"/>
          </a:xfrm>
          <a:custGeom>
            <a:pathLst>
              <a:path extrusionOk="0" h="120000" w="120000">
                <a:moveTo>
                  <a:pt x="118022" y="0"/>
                </a:moveTo>
                <a:lnTo>
                  <a:pt x="118022" y="120000"/>
                </a:lnTo>
                <a:lnTo>
                  <a:pt x="119667" y="70000"/>
                </a:lnTo>
                <a:lnTo>
                  <a:pt x="118351" y="70000"/>
                </a:lnTo>
                <a:lnTo>
                  <a:pt x="118351" y="50000"/>
                </a:lnTo>
                <a:lnTo>
                  <a:pt x="119667" y="50000"/>
                </a:lnTo>
                <a:lnTo>
                  <a:pt x="118022" y="0"/>
                </a:lnTo>
                <a:close/>
              </a:path>
              <a:path extrusionOk="0" h="120000" w="120000">
                <a:moveTo>
                  <a:pt x="118022" y="50000"/>
                </a:moveTo>
                <a:lnTo>
                  <a:pt x="0" y="50000"/>
                </a:lnTo>
                <a:lnTo>
                  <a:pt x="0" y="70000"/>
                </a:lnTo>
                <a:lnTo>
                  <a:pt x="118022" y="70000"/>
                </a:lnTo>
                <a:lnTo>
                  <a:pt x="118022" y="50000"/>
                </a:lnTo>
                <a:close/>
              </a:path>
              <a:path extrusionOk="0" h="120000" w="120000">
                <a:moveTo>
                  <a:pt x="119667" y="50000"/>
                </a:moveTo>
                <a:lnTo>
                  <a:pt x="118351" y="50000"/>
                </a:lnTo>
                <a:lnTo>
                  <a:pt x="118351" y="70000"/>
                </a:lnTo>
                <a:lnTo>
                  <a:pt x="119667" y="70000"/>
                </a:lnTo>
                <a:lnTo>
                  <a:pt x="119996" y="60000"/>
                </a:lnTo>
                <a:lnTo>
                  <a:pt x="119667" y="500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5332666" y="4023588"/>
            <a:ext cx="1956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</a:p>
        </p:txBody>
      </p:sp>
      <p:pic>
        <p:nvPicPr>
          <p:cNvPr id="378" name="Shape 3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8326" y="3053190"/>
            <a:ext cx="2504850" cy="154841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 txBox="1"/>
          <p:nvPr>
            <p:ph type="title"/>
          </p:nvPr>
        </p:nvSpPr>
        <p:spPr>
          <a:xfrm>
            <a:off x="273275" y="279875"/>
            <a:ext cx="86397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" sz="3000" u="none" cap="none" strike="noStrike">
                <a:solidFill>
                  <a:srgbClr val="404040"/>
                </a:solidFill>
              </a:rPr>
              <a:t>Big Data: More Complexity</a:t>
            </a:r>
            <a:r>
              <a:rPr b="1" lang="en" sz="3000" u="none"/>
              <a:t> &amp; More Dimensions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2586575" y="1550275"/>
            <a:ext cx="4020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X2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25" y="1413975"/>
            <a:ext cx="2766974" cy="138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/>
          <p:nvPr/>
        </p:nvSpPr>
        <p:spPr>
          <a:xfrm>
            <a:off x="2935224" y="1548003"/>
            <a:ext cx="3291900" cy="2461200"/>
          </a:xfrm>
          <a:custGeom>
            <a:pathLst>
              <a:path extrusionOk="0" h="120000" w="120000">
                <a:moveTo>
                  <a:pt x="0" y="119981"/>
                </a:moveTo>
                <a:lnTo>
                  <a:pt x="120000" y="119981"/>
                </a:lnTo>
                <a:lnTo>
                  <a:pt x="120000" y="0"/>
                </a:lnTo>
                <a:lnTo>
                  <a:pt x="0" y="0"/>
                </a:lnTo>
                <a:lnTo>
                  <a:pt x="0" y="119981"/>
                </a:lnTo>
                <a:close/>
              </a:path>
            </a:pathLst>
          </a:custGeom>
          <a:solidFill>
            <a:srgbClr val="B8CDE4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Shape 387"/>
          <p:cNvSpPr/>
          <p:nvPr/>
        </p:nvSpPr>
        <p:spPr>
          <a:xfrm>
            <a:off x="2935555" y="1550284"/>
            <a:ext cx="3291900" cy="2428800"/>
          </a:xfrm>
          <a:custGeom>
            <a:pathLst>
              <a:path extrusionOk="0" h="120000" w="120000">
                <a:moveTo>
                  <a:pt x="118341" y="19294"/>
                </a:moveTo>
                <a:lnTo>
                  <a:pt x="82812" y="19294"/>
                </a:lnTo>
                <a:lnTo>
                  <a:pt x="83440" y="19764"/>
                </a:lnTo>
                <a:lnTo>
                  <a:pt x="84029" y="20235"/>
                </a:lnTo>
                <a:lnTo>
                  <a:pt x="84574" y="21176"/>
                </a:lnTo>
                <a:lnTo>
                  <a:pt x="84891" y="22117"/>
                </a:lnTo>
                <a:lnTo>
                  <a:pt x="85206" y="22588"/>
                </a:lnTo>
                <a:lnTo>
                  <a:pt x="85518" y="23529"/>
                </a:lnTo>
                <a:lnTo>
                  <a:pt x="85829" y="24941"/>
                </a:lnTo>
                <a:lnTo>
                  <a:pt x="86138" y="25882"/>
                </a:lnTo>
                <a:lnTo>
                  <a:pt x="86446" y="27294"/>
                </a:lnTo>
                <a:lnTo>
                  <a:pt x="86751" y="28705"/>
                </a:lnTo>
                <a:lnTo>
                  <a:pt x="87055" y="30117"/>
                </a:lnTo>
                <a:lnTo>
                  <a:pt x="87358" y="31529"/>
                </a:lnTo>
                <a:lnTo>
                  <a:pt x="87658" y="33411"/>
                </a:lnTo>
                <a:lnTo>
                  <a:pt x="87957" y="35294"/>
                </a:lnTo>
                <a:lnTo>
                  <a:pt x="88255" y="36705"/>
                </a:lnTo>
                <a:lnTo>
                  <a:pt x="88551" y="38588"/>
                </a:lnTo>
                <a:lnTo>
                  <a:pt x="88845" y="40941"/>
                </a:lnTo>
                <a:lnTo>
                  <a:pt x="89138" y="42823"/>
                </a:lnTo>
                <a:lnTo>
                  <a:pt x="89430" y="44705"/>
                </a:lnTo>
                <a:lnTo>
                  <a:pt x="89720" y="47058"/>
                </a:lnTo>
                <a:lnTo>
                  <a:pt x="90009" y="49411"/>
                </a:lnTo>
                <a:lnTo>
                  <a:pt x="90297" y="51294"/>
                </a:lnTo>
                <a:lnTo>
                  <a:pt x="90584" y="53647"/>
                </a:lnTo>
                <a:lnTo>
                  <a:pt x="90869" y="56000"/>
                </a:lnTo>
                <a:lnTo>
                  <a:pt x="91153" y="58352"/>
                </a:lnTo>
                <a:lnTo>
                  <a:pt x="91436" y="60705"/>
                </a:lnTo>
                <a:lnTo>
                  <a:pt x="91718" y="63058"/>
                </a:lnTo>
                <a:lnTo>
                  <a:pt x="91999" y="65411"/>
                </a:lnTo>
                <a:lnTo>
                  <a:pt x="92279" y="67764"/>
                </a:lnTo>
                <a:lnTo>
                  <a:pt x="93113" y="74823"/>
                </a:lnTo>
                <a:lnTo>
                  <a:pt x="93390" y="77176"/>
                </a:lnTo>
                <a:lnTo>
                  <a:pt x="93665" y="79529"/>
                </a:lnTo>
                <a:lnTo>
                  <a:pt x="93940" y="81882"/>
                </a:lnTo>
                <a:lnTo>
                  <a:pt x="94487" y="86588"/>
                </a:lnTo>
                <a:lnTo>
                  <a:pt x="94760" y="88470"/>
                </a:lnTo>
                <a:lnTo>
                  <a:pt x="95032" y="90823"/>
                </a:lnTo>
                <a:lnTo>
                  <a:pt x="95303" y="92705"/>
                </a:lnTo>
                <a:lnTo>
                  <a:pt x="95574" y="95058"/>
                </a:lnTo>
                <a:lnTo>
                  <a:pt x="96114" y="98823"/>
                </a:lnTo>
                <a:lnTo>
                  <a:pt x="96653" y="102588"/>
                </a:lnTo>
                <a:lnTo>
                  <a:pt x="96922" y="104000"/>
                </a:lnTo>
                <a:lnTo>
                  <a:pt x="97190" y="105882"/>
                </a:lnTo>
                <a:lnTo>
                  <a:pt x="97726" y="108705"/>
                </a:lnTo>
                <a:lnTo>
                  <a:pt x="97994" y="109647"/>
                </a:lnTo>
                <a:lnTo>
                  <a:pt x="98262" y="111058"/>
                </a:lnTo>
                <a:lnTo>
                  <a:pt x="99064" y="113882"/>
                </a:lnTo>
                <a:lnTo>
                  <a:pt x="99640" y="115294"/>
                </a:lnTo>
                <a:lnTo>
                  <a:pt x="100230" y="116705"/>
                </a:lnTo>
                <a:lnTo>
                  <a:pt x="100832" y="118117"/>
                </a:lnTo>
                <a:lnTo>
                  <a:pt x="101442" y="118588"/>
                </a:lnTo>
                <a:lnTo>
                  <a:pt x="102060" y="119529"/>
                </a:lnTo>
                <a:lnTo>
                  <a:pt x="102681" y="120000"/>
                </a:lnTo>
                <a:lnTo>
                  <a:pt x="105161" y="120000"/>
                </a:lnTo>
                <a:lnTo>
                  <a:pt x="105768" y="119529"/>
                </a:lnTo>
                <a:lnTo>
                  <a:pt x="106364" y="118588"/>
                </a:lnTo>
                <a:lnTo>
                  <a:pt x="106948" y="118117"/>
                </a:lnTo>
                <a:lnTo>
                  <a:pt x="107517" y="117176"/>
                </a:lnTo>
                <a:lnTo>
                  <a:pt x="108068" y="115764"/>
                </a:lnTo>
                <a:lnTo>
                  <a:pt x="108600" y="114823"/>
                </a:lnTo>
                <a:lnTo>
                  <a:pt x="109109" y="113411"/>
                </a:lnTo>
                <a:lnTo>
                  <a:pt x="109594" y="112000"/>
                </a:lnTo>
                <a:lnTo>
                  <a:pt x="110052" y="110117"/>
                </a:lnTo>
                <a:lnTo>
                  <a:pt x="110480" y="108235"/>
                </a:lnTo>
                <a:lnTo>
                  <a:pt x="110877" y="106352"/>
                </a:lnTo>
                <a:lnTo>
                  <a:pt x="111239" y="104470"/>
                </a:lnTo>
                <a:lnTo>
                  <a:pt x="111565" y="102588"/>
                </a:lnTo>
                <a:lnTo>
                  <a:pt x="111852" y="100235"/>
                </a:lnTo>
                <a:lnTo>
                  <a:pt x="111974" y="99294"/>
                </a:lnTo>
                <a:lnTo>
                  <a:pt x="112117" y="98352"/>
                </a:lnTo>
                <a:lnTo>
                  <a:pt x="112280" y="97411"/>
                </a:lnTo>
                <a:lnTo>
                  <a:pt x="112463" y="96000"/>
                </a:lnTo>
                <a:lnTo>
                  <a:pt x="112663" y="94588"/>
                </a:lnTo>
                <a:lnTo>
                  <a:pt x="112879" y="93647"/>
                </a:lnTo>
                <a:lnTo>
                  <a:pt x="113109" y="92235"/>
                </a:lnTo>
                <a:lnTo>
                  <a:pt x="113353" y="90823"/>
                </a:lnTo>
                <a:lnTo>
                  <a:pt x="113609" y="89411"/>
                </a:lnTo>
                <a:lnTo>
                  <a:pt x="114435" y="84705"/>
                </a:lnTo>
                <a:lnTo>
                  <a:pt x="114725" y="82823"/>
                </a:lnTo>
                <a:lnTo>
                  <a:pt x="115020" y="81411"/>
                </a:lnTo>
                <a:lnTo>
                  <a:pt x="115318" y="79529"/>
                </a:lnTo>
                <a:lnTo>
                  <a:pt x="116222" y="73882"/>
                </a:lnTo>
                <a:lnTo>
                  <a:pt x="116521" y="72000"/>
                </a:lnTo>
                <a:lnTo>
                  <a:pt x="116816" y="70117"/>
                </a:lnTo>
                <a:lnTo>
                  <a:pt x="117107" y="68235"/>
                </a:lnTo>
                <a:lnTo>
                  <a:pt x="117392" y="66352"/>
                </a:lnTo>
                <a:lnTo>
                  <a:pt x="117670" y="64470"/>
                </a:lnTo>
                <a:lnTo>
                  <a:pt x="117938" y="62588"/>
                </a:lnTo>
                <a:lnTo>
                  <a:pt x="118196" y="60705"/>
                </a:lnTo>
                <a:lnTo>
                  <a:pt x="118443" y="58823"/>
                </a:lnTo>
                <a:lnTo>
                  <a:pt x="118676" y="56470"/>
                </a:lnTo>
                <a:lnTo>
                  <a:pt x="118895" y="54588"/>
                </a:lnTo>
                <a:lnTo>
                  <a:pt x="119098" y="52705"/>
                </a:lnTo>
                <a:lnTo>
                  <a:pt x="119284" y="50823"/>
                </a:lnTo>
                <a:lnTo>
                  <a:pt x="119451" y="48941"/>
                </a:lnTo>
                <a:lnTo>
                  <a:pt x="119598" y="46588"/>
                </a:lnTo>
                <a:lnTo>
                  <a:pt x="119724" y="44705"/>
                </a:lnTo>
                <a:lnTo>
                  <a:pt x="119827" y="42823"/>
                </a:lnTo>
                <a:lnTo>
                  <a:pt x="119906" y="40941"/>
                </a:lnTo>
                <a:lnTo>
                  <a:pt x="119960" y="39058"/>
                </a:lnTo>
                <a:lnTo>
                  <a:pt x="119986" y="37176"/>
                </a:lnTo>
                <a:lnTo>
                  <a:pt x="119984" y="35294"/>
                </a:lnTo>
                <a:lnTo>
                  <a:pt x="119952" y="33411"/>
                </a:lnTo>
                <a:lnTo>
                  <a:pt x="119889" y="31529"/>
                </a:lnTo>
                <a:lnTo>
                  <a:pt x="119794" y="29647"/>
                </a:lnTo>
                <a:lnTo>
                  <a:pt x="119665" y="28235"/>
                </a:lnTo>
                <a:lnTo>
                  <a:pt x="119500" y="26352"/>
                </a:lnTo>
                <a:lnTo>
                  <a:pt x="119299" y="24470"/>
                </a:lnTo>
                <a:lnTo>
                  <a:pt x="119060" y="23058"/>
                </a:lnTo>
                <a:lnTo>
                  <a:pt x="118781" y="21647"/>
                </a:lnTo>
                <a:lnTo>
                  <a:pt x="118461" y="19764"/>
                </a:lnTo>
                <a:lnTo>
                  <a:pt x="118341" y="19294"/>
                </a:lnTo>
                <a:close/>
              </a:path>
              <a:path extrusionOk="0" h="120000" w="120000">
                <a:moveTo>
                  <a:pt x="105967" y="3294"/>
                </a:moveTo>
                <a:lnTo>
                  <a:pt x="43055" y="3294"/>
                </a:lnTo>
                <a:lnTo>
                  <a:pt x="41463" y="3764"/>
                </a:lnTo>
                <a:lnTo>
                  <a:pt x="38327" y="3764"/>
                </a:lnTo>
                <a:lnTo>
                  <a:pt x="36785" y="4235"/>
                </a:lnTo>
                <a:lnTo>
                  <a:pt x="35263" y="4235"/>
                </a:lnTo>
                <a:lnTo>
                  <a:pt x="33761" y="4705"/>
                </a:lnTo>
                <a:lnTo>
                  <a:pt x="32282" y="4705"/>
                </a:lnTo>
                <a:lnTo>
                  <a:pt x="30826" y="5176"/>
                </a:lnTo>
                <a:lnTo>
                  <a:pt x="29395" y="5176"/>
                </a:lnTo>
                <a:lnTo>
                  <a:pt x="27990" y="5647"/>
                </a:lnTo>
                <a:lnTo>
                  <a:pt x="25263" y="6117"/>
                </a:lnTo>
                <a:lnTo>
                  <a:pt x="21404" y="6588"/>
                </a:lnTo>
                <a:lnTo>
                  <a:pt x="20185" y="6588"/>
                </a:lnTo>
                <a:lnTo>
                  <a:pt x="19000" y="7058"/>
                </a:lnTo>
                <a:lnTo>
                  <a:pt x="17853" y="7058"/>
                </a:lnTo>
                <a:lnTo>
                  <a:pt x="16744" y="7529"/>
                </a:lnTo>
                <a:lnTo>
                  <a:pt x="13661" y="7529"/>
                </a:lnTo>
                <a:lnTo>
                  <a:pt x="12719" y="8000"/>
                </a:lnTo>
                <a:lnTo>
                  <a:pt x="10167" y="8000"/>
                </a:lnTo>
                <a:lnTo>
                  <a:pt x="9413" y="8470"/>
                </a:lnTo>
                <a:lnTo>
                  <a:pt x="6767" y="8470"/>
                </a:lnTo>
                <a:lnTo>
                  <a:pt x="5105" y="8941"/>
                </a:lnTo>
                <a:lnTo>
                  <a:pt x="3708" y="8941"/>
                </a:lnTo>
                <a:lnTo>
                  <a:pt x="2560" y="9411"/>
                </a:lnTo>
                <a:lnTo>
                  <a:pt x="1645" y="9882"/>
                </a:lnTo>
                <a:lnTo>
                  <a:pt x="948" y="9882"/>
                </a:lnTo>
                <a:lnTo>
                  <a:pt x="451" y="10352"/>
                </a:lnTo>
                <a:lnTo>
                  <a:pt x="141" y="10823"/>
                </a:lnTo>
                <a:lnTo>
                  <a:pt x="0" y="10823"/>
                </a:lnTo>
                <a:lnTo>
                  <a:pt x="435" y="12235"/>
                </a:lnTo>
                <a:lnTo>
                  <a:pt x="1283" y="13176"/>
                </a:lnTo>
                <a:lnTo>
                  <a:pt x="43842" y="13176"/>
                </a:lnTo>
                <a:lnTo>
                  <a:pt x="44338" y="13647"/>
                </a:lnTo>
                <a:lnTo>
                  <a:pt x="44872" y="14588"/>
                </a:lnTo>
                <a:lnTo>
                  <a:pt x="45450" y="15529"/>
                </a:lnTo>
                <a:lnTo>
                  <a:pt x="46080" y="16941"/>
                </a:lnTo>
                <a:lnTo>
                  <a:pt x="46768" y="18352"/>
                </a:lnTo>
                <a:lnTo>
                  <a:pt x="47522" y="20235"/>
                </a:lnTo>
                <a:lnTo>
                  <a:pt x="48348" y="22588"/>
                </a:lnTo>
                <a:lnTo>
                  <a:pt x="48969" y="24941"/>
                </a:lnTo>
                <a:lnTo>
                  <a:pt x="49293" y="25882"/>
                </a:lnTo>
                <a:lnTo>
                  <a:pt x="49627" y="27294"/>
                </a:lnTo>
                <a:lnTo>
                  <a:pt x="49970" y="28705"/>
                </a:lnTo>
                <a:lnTo>
                  <a:pt x="50322" y="30117"/>
                </a:lnTo>
                <a:lnTo>
                  <a:pt x="50681" y="31529"/>
                </a:lnTo>
                <a:lnTo>
                  <a:pt x="51049" y="33411"/>
                </a:lnTo>
                <a:lnTo>
                  <a:pt x="51424" y="34823"/>
                </a:lnTo>
                <a:lnTo>
                  <a:pt x="51807" y="36705"/>
                </a:lnTo>
                <a:lnTo>
                  <a:pt x="52196" y="38588"/>
                </a:lnTo>
                <a:lnTo>
                  <a:pt x="52593" y="40470"/>
                </a:lnTo>
                <a:lnTo>
                  <a:pt x="52995" y="42352"/>
                </a:lnTo>
                <a:lnTo>
                  <a:pt x="53403" y="44705"/>
                </a:lnTo>
                <a:lnTo>
                  <a:pt x="53817" y="46588"/>
                </a:lnTo>
                <a:lnTo>
                  <a:pt x="54236" y="48941"/>
                </a:lnTo>
                <a:lnTo>
                  <a:pt x="54660" y="51294"/>
                </a:lnTo>
                <a:lnTo>
                  <a:pt x="55089" y="53176"/>
                </a:lnTo>
                <a:lnTo>
                  <a:pt x="56399" y="60235"/>
                </a:lnTo>
                <a:lnTo>
                  <a:pt x="56842" y="62588"/>
                </a:lnTo>
                <a:lnTo>
                  <a:pt x="57288" y="64941"/>
                </a:lnTo>
                <a:lnTo>
                  <a:pt x="57737" y="66823"/>
                </a:lnTo>
                <a:lnTo>
                  <a:pt x="58188" y="69176"/>
                </a:lnTo>
                <a:lnTo>
                  <a:pt x="58642" y="71529"/>
                </a:lnTo>
                <a:lnTo>
                  <a:pt x="59096" y="73882"/>
                </a:lnTo>
                <a:lnTo>
                  <a:pt x="60008" y="78588"/>
                </a:lnTo>
                <a:lnTo>
                  <a:pt x="60466" y="80470"/>
                </a:lnTo>
                <a:lnTo>
                  <a:pt x="60923" y="82823"/>
                </a:lnTo>
                <a:lnTo>
                  <a:pt x="61380" y="84705"/>
                </a:lnTo>
                <a:lnTo>
                  <a:pt x="61837" y="87058"/>
                </a:lnTo>
                <a:lnTo>
                  <a:pt x="62747" y="90823"/>
                </a:lnTo>
                <a:lnTo>
                  <a:pt x="63201" y="92705"/>
                </a:lnTo>
                <a:lnTo>
                  <a:pt x="63652" y="94588"/>
                </a:lnTo>
                <a:lnTo>
                  <a:pt x="64101" y="96470"/>
                </a:lnTo>
                <a:lnTo>
                  <a:pt x="64548" y="97882"/>
                </a:lnTo>
                <a:lnTo>
                  <a:pt x="64992" y="99764"/>
                </a:lnTo>
                <a:lnTo>
                  <a:pt x="65433" y="101176"/>
                </a:lnTo>
                <a:lnTo>
                  <a:pt x="65870" y="102588"/>
                </a:lnTo>
                <a:lnTo>
                  <a:pt x="66303" y="103529"/>
                </a:lnTo>
                <a:lnTo>
                  <a:pt x="66732" y="104941"/>
                </a:lnTo>
                <a:lnTo>
                  <a:pt x="67157" y="105882"/>
                </a:lnTo>
                <a:lnTo>
                  <a:pt x="67577" y="106823"/>
                </a:lnTo>
                <a:lnTo>
                  <a:pt x="67991" y="107764"/>
                </a:lnTo>
                <a:lnTo>
                  <a:pt x="68400" y="108235"/>
                </a:lnTo>
                <a:lnTo>
                  <a:pt x="68803" y="108705"/>
                </a:lnTo>
                <a:lnTo>
                  <a:pt x="69414" y="109647"/>
                </a:lnTo>
                <a:lnTo>
                  <a:pt x="70054" y="110117"/>
                </a:lnTo>
                <a:lnTo>
                  <a:pt x="71413" y="110117"/>
                </a:lnTo>
                <a:lnTo>
                  <a:pt x="72125" y="109647"/>
                </a:lnTo>
                <a:lnTo>
                  <a:pt x="73598" y="108705"/>
                </a:lnTo>
                <a:lnTo>
                  <a:pt x="75115" y="106823"/>
                </a:lnTo>
                <a:lnTo>
                  <a:pt x="75882" y="105882"/>
                </a:lnTo>
                <a:lnTo>
                  <a:pt x="78180" y="101647"/>
                </a:lnTo>
                <a:lnTo>
                  <a:pt x="78935" y="100235"/>
                </a:lnTo>
                <a:lnTo>
                  <a:pt x="79678" y="98823"/>
                </a:lnTo>
                <a:lnTo>
                  <a:pt x="80408" y="96941"/>
                </a:lnTo>
                <a:lnTo>
                  <a:pt x="81120" y="95058"/>
                </a:lnTo>
                <a:lnTo>
                  <a:pt x="81811" y="93647"/>
                </a:lnTo>
                <a:lnTo>
                  <a:pt x="82478" y="91764"/>
                </a:lnTo>
                <a:lnTo>
                  <a:pt x="83119" y="89882"/>
                </a:lnTo>
                <a:lnTo>
                  <a:pt x="83729" y="88000"/>
                </a:lnTo>
                <a:lnTo>
                  <a:pt x="84307" y="86117"/>
                </a:lnTo>
                <a:lnTo>
                  <a:pt x="84848" y="84235"/>
                </a:lnTo>
                <a:lnTo>
                  <a:pt x="85349" y="82823"/>
                </a:lnTo>
                <a:lnTo>
                  <a:pt x="85807" y="80941"/>
                </a:lnTo>
                <a:lnTo>
                  <a:pt x="86220" y="79058"/>
                </a:lnTo>
                <a:lnTo>
                  <a:pt x="86584" y="77647"/>
                </a:lnTo>
                <a:lnTo>
                  <a:pt x="86895" y="76235"/>
                </a:lnTo>
                <a:lnTo>
                  <a:pt x="87151" y="74823"/>
                </a:lnTo>
                <a:lnTo>
                  <a:pt x="87348" y="73411"/>
                </a:lnTo>
                <a:lnTo>
                  <a:pt x="87484" y="72000"/>
                </a:lnTo>
                <a:lnTo>
                  <a:pt x="87557" y="70117"/>
                </a:lnTo>
                <a:lnTo>
                  <a:pt x="87413" y="69176"/>
                </a:lnTo>
                <a:lnTo>
                  <a:pt x="87081" y="67764"/>
                </a:lnTo>
                <a:lnTo>
                  <a:pt x="85922" y="65882"/>
                </a:lnTo>
                <a:lnTo>
                  <a:pt x="85128" y="64941"/>
                </a:lnTo>
                <a:lnTo>
                  <a:pt x="84214" y="64470"/>
                </a:lnTo>
                <a:lnTo>
                  <a:pt x="83198" y="63529"/>
                </a:lnTo>
                <a:lnTo>
                  <a:pt x="82096" y="63058"/>
                </a:lnTo>
                <a:lnTo>
                  <a:pt x="80925" y="62117"/>
                </a:lnTo>
                <a:lnTo>
                  <a:pt x="79702" y="61647"/>
                </a:lnTo>
                <a:lnTo>
                  <a:pt x="78445" y="60705"/>
                </a:lnTo>
                <a:lnTo>
                  <a:pt x="75893" y="59764"/>
                </a:lnTo>
                <a:lnTo>
                  <a:pt x="74633" y="58823"/>
                </a:lnTo>
                <a:lnTo>
                  <a:pt x="73407" y="58352"/>
                </a:lnTo>
                <a:lnTo>
                  <a:pt x="72231" y="57882"/>
                </a:lnTo>
                <a:lnTo>
                  <a:pt x="71122" y="56941"/>
                </a:lnTo>
                <a:lnTo>
                  <a:pt x="70097" y="56470"/>
                </a:lnTo>
                <a:lnTo>
                  <a:pt x="69174" y="55529"/>
                </a:lnTo>
                <a:lnTo>
                  <a:pt x="68369" y="55058"/>
                </a:lnTo>
                <a:lnTo>
                  <a:pt x="67700" y="54117"/>
                </a:lnTo>
                <a:lnTo>
                  <a:pt x="67183" y="53176"/>
                </a:lnTo>
                <a:lnTo>
                  <a:pt x="66836" y="52235"/>
                </a:lnTo>
                <a:lnTo>
                  <a:pt x="66675" y="51294"/>
                </a:lnTo>
                <a:lnTo>
                  <a:pt x="66668" y="50823"/>
                </a:lnTo>
                <a:lnTo>
                  <a:pt x="66742" y="49411"/>
                </a:lnTo>
                <a:lnTo>
                  <a:pt x="66891" y="48470"/>
                </a:lnTo>
                <a:lnTo>
                  <a:pt x="67111" y="47058"/>
                </a:lnTo>
                <a:lnTo>
                  <a:pt x="67399" y="46117"/>
                </a:lnTo>
                <a:lnTo>
                  <a:pt x="67750" y="44705"/>
                </a:lnTo>
                <a:lnTo>
                  <a:pt x="68160" y="42823"/>
                </a:lnTo>
                <a:lnTo>
                  <a:pt x="68624" y="41411"/>
                </a:lnTo>
                <a:lnTo>
                  <a:pt x="69138" y="40000"/>
                </a:lnTo>
                <a:lnTo>
                  <a:pt x="69699" y="38117"/>
                </a:lnTo>
                <a:lnTo>
                  <a:pt x="70301" y="36705"/>
                </a:lnTo>
                <a:lnTo>
                  <a:pt x="70940" y="34823"/>
                </a:lnTo>
                <a:lnTo>
                  <a:pt x="71613" y="33411"/>
                </a:lnTo>
                <a:lnTo>
                  <a:pt x="72315" y="31529"/>
                </a:lnTo>
                <a:lnTo>
                  <a:pt x="73042" y="30117"/>
                </a:lnTo>
                <a:lnTo>
                  <a:pt x="73790" y="28705"/>
                </a:lnTo>
                <a:lnTo>
                  <a:pt x="74553" y="27294"/>
                </a:lnTo>
                <a:lnTo>
                  <a:pt x="75329" y="25882"/>
                </a:lnTo>
                <a:lnTo>
                  <a:pt x="76112" y="24470"/>
                </a:lnTo>
                <a:lnTo>
                  <a:pt x="76899" y="23529"/>
                </a:lnTo>
                <a:lnTo>
                  <a:pt x="77685" y="22117"/>
                </a:lnTo>
                <a:lnTo>
                  <a:pt x="78467" y="21647"/>
                </a:lnTo>
                <a:lnTo>
                  <a:pt x="79239" y="20705"/>
                </a:lnTo>
                <a:lnTo>
                  <a:pt x="79997" y="20235"/>
                </a:lnTo>
                <a:lnTo>
                  <a:pt x="80738" y="19764"/>
                </a:lnTo>
                <a:lnTo>
                  <a:pt x="81457" y="19294"/>
                </a:lnTo>
                <a:lnTo>
                  <a:pt x="118341" y="19294"/>
                </a:lnTo>
                <a:lnTo>
                  <a:pt x="117694" y="16941"/>
                </a:lnTo>
                <a:lnTo>
                  <a:pt x="117243" y="15529"/>
                </a:lnTo>
                <a:lnTo>
                  <a:pt x="116746" y="14117"/>
                </a:lnTo>
                <a:lnTo>
                  <a:pt x="116202" y="13176"/>
                </a:lnTo>
                <a:lnTo>
                  <a:pt x="115608" y="11764"/>
                </a:lnTo>
                <a:lnTo>
                  <a:pt x="114963" y="10823"/>
                </a:lnTo>
                <a:lnTo>
                  <a:pt x="114267" y="9882"/>
                </a:lnTo>
                <a:lnTo>
                  <a:pt x="113517" y="8470"/>
                </a:lnTo>
                <a:lnTo>
                  <a:pt x="112713" y="7529"/>
                </a:lnTo>
                <a:lnTo>
                  <a:pt x="111852" y="7058"/>
                </a:lnTo>
                <a:lnTo>
                  <a:pt x="111156" y="6117"/>
                </a:lnTo>
                <a:lnTo>
                  <a:pt x="109615" y="5176"/>
                </a:lnTo>
                <a:lnTo>
                  <a:pt x="107881" y="4235"/>
                </a:lnTo>
                <a:lnTo>
                  <a:pt x="106946" y="3764"/>
                </a:lnTo>
                <a:lnTo>
                  <a:pt x="105967" y="3294"/>
                </a:lnTo>
                <a:close/>
              </a:path>
              <a:path extrusionOk="0" h="120000" w="120000">
                <a:moveTo>
                  <a:pt x="42934" y="13176"/>
                </a:moveTo>
                <a:lnTo>
                  <a:pt x="1826" y="13176"/>
                </a:lnTo>
                <a:lnTo>
                  <a:pt x="2428" y="13647"/>
                </a:lnTo>
                <a:lnTo>
                  <a:pt x="3073" y="14117"/>
                </a:lnTo>
                <a:lnTo>
                  <a:pt x="5103" y="15529"/>
                </a:lnTo>
                <a:lnTo>
                  <a:pt x="5760" y="16000"/>
                </a:lnTo>
                <a:lnTo>
                  <a:pt x="6379" y="16470"/>
                </a:lnTo>
                <a:lnTo>
                  <a:pt x="6946" y="16941"/>
                </a:lnTo>
                <a:lnTo>
                  <a:pt x="7445" y="17411"/>
                </a:lnTo>
                <a:lnTo>
                  <a:pt x="7859" y="17882"/>
                </a:lnTo>
                <a:lnTo>
                  <a:pt x="8407" y="18352"/>
                </a:lnTo>
                <a:lnTo>
                  <a:pt x="9122" y="18352"/>
                </a:lnTo>
                <a:lnTo>
                  <a:pt x="9984" y="18823"/>
                </a:lnTo>
                <a:lnTo>
                  <a:pt x="10971" y="19294"/>
                </a:lnTo>
                <a:lnTo>
                  <a:pt x="12063" y="19294"/>
                </a:lnTo>
                <a:lnTo>
                  <a:pt x="13240" y="19764"/>
                </a:lnTo>
                <a:lnTo>
                  <a:pt x="14481" y="19764"/>
                </a:lnTo>
                <a:lnTo>
                  <a:pt x="15765" y="20235"/>
                </a:lnTo>
                <a:lnTo>
                  <a:pt x="17071" y="20235"/>
                </a:lnTo>
                <a:lnTo>
                  <a:pt x="18380" y="20705"/>
                </a:lnTo>
                <a:lnTo>
                  <a:pt x="19670" y="20705"/>
                </a:lnTo>
                <a:lnTo>
                  <a:pt x="20920" y="21176"/>
                </a:lnTo>
                <a:lnTo>
                  <a:pt x="22111" y="21647"/>
                </a:lnTo>
                <a:lnTo>
                  <a:pt x="23221" y="22588"/>
                </a:lnTo>
                <a:lnTo>
                  <a:pt x="24230" y="23058"/>
                </a:lnTo>
                <a:lnTo>
                  <a:pt x="25117" y="24000"/>
                </a:lnTo>
                <a:lnTo>
                  <a:pt x="26444" y="26352"/>
                </a:lnTo>
                <a:lnTo>
                  <a:pt x="26842" y="27764"/>
                </a:lnTo>
                <a:lnTo>
                  <a:pt x="27036" y="29176"/>
                </a:lnTo>
                <a:lnTo>
                  <a:pt x="27042" y="30117"/>
                </a:lnTo>
                <a:lnTo>
                  <a:pt x="26962" y="31529"/>
                </a:lnTo>
                <a:lnTo>
                  <a:pt x="26803" y="32470"/>
                </a:lnTo>
                <a:lnTo>
                  <a:pt x="26568" y="33882"/>
                </a:lnTo>
                <a:lnTo>
                  <a:pt x="26265" y="35294"/>
                </a:lnTo>
                <a:lnTo>
                  <a:pt x="25897" y="36705"/>
                </a:lnTo>
                <a:lnTo>
                  <a:pt x="25470" y="38588"/>
                </a:lnTo>
                <a:lnTo>
                  <a:pt x="24991" y="40000"/>
                </a:lnTo>
                <a:lnTo>
                  <a:pt x="24463" y="41882"/>
                </a:lnTo>
                <a:lnTo>
                  <a:pt x="23892" y="43764"/>
                </a:lnTo>
                <a:lnTo>
                  <a:pt x="23285" y="45647"/>
                </a:lnTo>
                <a:lnTo>
                  <a:pt x="22645" y="47529"/>
                </a:lnTo>
                <a:lnTo>
                  <a:pt x="21978" y="49411"/>
                </a:lnTo>
                <a:lnTo>
                  <a:pt x="21291" y="51294"/>
                </a:lnTo>
                <a:lnTo>
                  <a:pt x="20587" y="53176"/>
                </a:lnTo>
                <a:lnTo>
                  <a:pt x="19872" y="55058"/>
                </a:lnTo>
                <a:lnTo>
                  <a:pt x="18432" y="58823"/>
                </a:lnTo>
                <a:lnTo>
                  <a:pt x="17718" y="60705"/>
                </a:lnTo>
                <a:lnTo>
                  <a:pt x="17014" y="62588"/>
                </a:lnTo>
                <a:lnTo>
                  <a:pt x="16326" y="64941"/>
                </a:lnTo>
                <a:lnTo>
                  <a:pt x="15660" y="66823"/>
                </a:lnTo>
                <a:lnTo>
                  <a:pt x="15020" y="68705"/>
                </a:lnTo>
                <a:lnTo>
                  <a:pt x="14412" y="70117"/>
                </a:lnTo>
                <a:lnTo>
                  <a:pt x="13842" y="72000"/>
                </a:lnTo>
                <a:lnTo>
                  <a:pt x="13314" y="73882"/>
                </a:lnTo>
                <a:lnTo>
                  <a:pt x="12834" y="75764"/>
                </a:lnTo>
                <a:lnTo>
                  <a:pt x="12408" y="77176"/>
                </a:lnTo>
                <a:lnTo>
                  <a:pt x="12040" y="78588"/>
                </a:lnTo>
                <a:lnTo>
                  <a:pt x="11736" y="80000"/>
                </a:lnTo>
                <a:lnTo>
                  <a:pt x="11502" y="81411"/>
                </a:lnTo>
                <a:lnTo>
                  <a:pt x="11342" y="82823"/>
                </a:lnTo>
                <a:lnTo>
                  <a:pt x="11263" y="84235"/>
                </a:lnTo>
                <a:lnTo>
                  <a:pt x="11269" y="85176"/>
                </a:lnTo>
                <a:lnTo>
                  <a:pt x="11399" y="86588"/>
                </a:lnTo>
                <a:lnTo>
                  <a:pt x="11649" y="88000"/>
                </a:lnTo>
                <a:lnTo>
                  <a:pt x="12010" y="89411"/>
                </a:lnTo>
                <a:lnTo>
                  <a:pt x="12474" y="90823"/>
                </a:lnTo>
                <a:lnTo>
                  <a:pt x="13030" y="92235"/>
                </a:lnTo>
                <a:lnTo>
                  <a:pt x="13672" y="93647"/>
                </a:lnTo>
                <a:lnTo>
                  <a:pt x="14390" y="95058"/>
                </a:lnTo>
                <a:lnTo>
                  <a:pt x="15175" y="96470"/>
                </a:lnTo>
                <a:lnTo>
                  <a:pt x="16019" y="97882"/>
                </a:lnTo>
                <a:lnTo>
                  <a:pt x="16913" y="98823"/>
                </a:lnTo>
                <a:lnTo>
                  <a:pt x="17849" y="99764"/>
                </a:lnTo>
                <a:lnTo>
                  <a:pt x="18818" y="101176"/>
                </a:lnTo>
                <a:lnTo>
                  <a:pt x="19810" y="101647"/>
                </a:lnTo>
                <a:lnTo>
                  <a:pt x="21833" y="103529"/>
                </a:lnTo>
                <a:lnTo>
                  <a:pt x="22846" y="104000"/>
                </a:lnTo>
                <a:lnTo>
                  <a:pt x="23849" y="104000"/>
                </a:lnTo>
                <a:lnTo>
                  <a:pt x="24832" y="104470"/>
                </a:lnTo>
                <a:lnTo>
                  <a:pt x="26706" y="104470"/>
                </a:lnTo>
                <a:lnTo>
                  <a:pt x="28398" y="103529"/>
                </a:lnTo>
                <a:lnTo>
                  <a:pt x="29840" y="102117"/>
                </a:lnTo>
                <a:lnTo>
                  <a:pt x="30775" y="100235"/>
                </a:lnTo>
                <a:lnTo>
                  <a:pt x="31400" y="98352"/>
                </a:lnTo>
                <a:lnTo>
                  <a:pt x="31697" y="96941"/>
                </a:lnTo>
                <a:lnTo>
                  <a:pt x="31984" y="95529"/>
                </a:lnTo>
                <a:lnTo>
                  <a:pt x="32261" y="94117"/>
                </a:lnTo>
                <a:lnTo>
                  <a:pt x="32529" y="92705"/>
                </a:lnTo>
                <a:lnTo>
                  <a:pt x="32789" y="91294"/>
                </a:lnTo>
                <a:lnTo>
                  <a:pt x="33040" y="89411"/>
                </a:lnTo>
                <a:lnTo>
                  <a:pt x="33284" y="87529"/>
                </a:lnTo>
                <a:lnTo>
                  <a:pt x="33520" y="85647"/>
                </a:lnTo>
                <a:lnTo>
                  <a:pt x="33749" y="83764"/>
                </a:lnTo>
                <a:lnTo>
                  <a:pt x="33971" y="81411"/>
                </a:lnTo>
                <a:lnTo>
                  <a:pt x="34187" y="79529"/>
                </a:lnTo>
                <a:lnTo>
                  <a:pt x="34397" y="77176"/>
                </a:lnTo>
                <a:lnTo>
                  <a:pt x="34602" y="75294"/>
                </a:lnTo>
                <a:lnTo>
                  <a:pt x="34802" y="72941"/>
                </a:lnTo>
                <a:lnTo>
                  <a:pt x="34998" y="70588"/>
                </a:lnTo>
                <a:lnTo>
                  <a:pt x="35189" y="68235"/>
                </a:lnTo>
                <a:lnTo>
                  <a:pt x="35376" y="65882"/>
                </a:lnTo>
                <a:lnTo>
                  <a:pt x="35561" y="63529"/>
                </a:lnTo>
                <a:lnTo>
                  <a:pt x="35742" y="61176"/>
                </a:lnTo>
                <a:lnTo>
                  <a:pt x="35921" y="58823"/>
                </a:lnTo>
                <a:lnTo>
                  <a:pt x="36447" y="52235"/>
                </a:lnTo>
                <a:lnTo>
                  <a:pt x="36792" y="47529"/>
                </a:lnTo>
                <a:lnTo>
                  <a:pt x="36965" y="45647"/>
                </a:lnTo>
                <a:lnTo>
                  <a:pt x="37138" y="43294"/>
                </a:lnTo>
                <a:lnTo>
                  <a:pt x="37312" y="41411"/>
                </a:lnTo>
                <a:lnTo>
                  <a:pt x="37487" y="39058"/>
                </a:lnTo>
                <a:lnTo>
                  <a:pt x="37664" y="37176"/>
                </a:lnTo>
                <a:lnTo>
                  <a:pt x="37843" y="35294"/>
                </a:lnTo>
                <a:lnTo>
                  <a:pt x="38024" y="33882"/>
                </a:lnTo>
                <a:lnTo>
                  <a:pt x="38208" y="32000"/>
                </a:lnTo>
                <a:lnTo>
                  <a:pt x="38396" y="30588"/>
                </a:lnTo>
                <a:lnTo>
                  <a:pt x="38587" y="28705"/>
                </a:lnTo>
                <a:lnTo>
                  <a:pt x="38782" y="27764"/>
                </a:lnTo>
                <a:lnTo>
                  <a:pt x="38982" y="26352"/>
                </a:lnTo>
                <a:lnTo>
                  <a:pt x="39187" y="24941"/>
                </a:lnTo>
                <a:lnTo>
                  <a:pt x="39397" y="24000"/>
                </a:lnTo>
                <a:lnTo>
                  <a:pt x="39905" y="22117"/>
                </a:lnTo>
                <a:lnTo>
                  <a:pt x="40380" y="20235"/>
                </a:lnTo>
                <a:lnTo>
                  <a:pt x="40829" y="18352"/>
                </a:lnTo>
                <a:lnTo>
                  <a:pt x="41259" y="16941"/>
                </a:lnTo>
                <a:lnTo>
                  <a:pt x="41678" y="15529"/>
                </a:lnTo>
                <a:lnTo>
                  <a:pt x="42508" y="13647"/>
                </a:lnTo>
                <a:lnTo>
                  <a:pt x="42934" y="13176"/>
                </a:lnTo>
                <a:close/>
              </a:path>
              <a:path extrusionOk="0" h="120000" w="120000">
                <a:moveTo>
                  <a:pt x="101639" y="1882"/>
                </a:moveTo>
                <a:lnTo>
                  <a:pt x="52854" y="1882"/>
                </a:lnTo>
                <a:lnTo>
                  <a:pt x="51198" y="2352"/>
                </a:lnTo>
                <a:lnTo>
                  <a:pt x="49550" y="2352"/>
                </a:lnTo>
                <a:lnTo>
                  <a:pt x="47910" y="2823"/>
                </a:lnTo>
                <a:lnTo>
                  <a:pt x="46280" y="2823"/>
                </a:lnTo>
                <a:lnTo>
                  <a:pt x="44661" y="3294"/>
                </a:lnTo>
                <a:lnTo>
                  <a:pt x="104946" y="3294"/>
                </a:lnTo>
                <a:lnTo>
                  <a:pt x="103883" y="2823"/>
                </a:lnTo>
                <a:lnTo>
                  <a:pt x="102780" y="2352"/>
                </a:lnTo>
                <a:lnTo>
                  <a:pt x="101639" y="1882"/>
                </a:lnTo>
                <a:close/>
              </a:path>
              <a:path extrusionOk="0" h="120000" w="120000">
                <a:moveTo>
                  <a:pt x="99246" y="1411"/>
                </a:moveTo>
                <a:lnTo>
                  <a:pt x="57852" y="1411"/>
                </a:lnTo>
                <a:lnTo>
                  <a:pt x="56183" y="1882"/>
                </a:lnTo>
                <a:lnTo>
                  <a:pt x="100461" y="1882"/>
                </a:lnTo>
                <a:lnTo>
                  <a:pt x="99246" y="1411"/>
                </a:lnTo>
                <a:close/>
              </a:path>
              <a:path extrusionOk="0" h="120000" w="120000">
                <a:moveTo>
                  <a:pt x="96716" y="941"/>
                </a:moveTo>
                <a:lnTo>
                  <a:pt x="62868" y="941"/>
                </a:lnTo>
                <a:lnTo>
                  <a:pt x="61196" y="1411"/>
                </a:lnTo>
                <a:lnTo>
                  <a:pt x="97998" y="1411"/>
                </a:lnTo>
                <a:lnTo>
                  <a:pt x="96716" y="941"/>
                </a:lnTo>
                <a:close/>
              </a:path>
              <a:path extrusionOk="0" h="120000" w="120000">
                <a:moveTo>
                  <a:pt x="92686" y="470"/>
                </a:moveTo>
                <a:lnTo>
                  <a:pt x="67864" y="470"/>
                </a:lnTo>
                <a:lnTo>
                  <a:pt x="66203" y="941"/>
                </a:lnTo>
                <a:lnTo>
                  <a:pt x="94059" y="941"/>
                </a:lnTo>
                <a:lnTo>
                  <a:pt x="92686" y="470"/>
                </a:lnTo>
                <a:close/>
              </a:path>
              <a:path extrusionOk="0" h="120000" w="120000">
                <a:moveTo>
                  <a:pt x="86930" y="0"/>
                </a:moveTo>
                <a:lnTo>
                  <a:pt x="76050" y="0"/>
                </a:lnTo>
                <a:lnTo>
                  <a:pt x="74433" y="470"/>
                </a:lnTo>
                <a:lnTo>
                  <a:pt x="88406" y="470"/>
                </a:lnTo>
                <a:lnTo>
                  <a:pt x="86930" y="0"/>
                </a:lnTo>
                <a:close/>
              </a:path>
            </a:pathLst>
          </a:custGeom>
          <a:solidFill>
            <a:srgbClr val="F1DCDB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/>
          <p:cNvSpPr/>
          <p:nvPr/>
        </p:nvSpPr>
        <p:spPr>
          <a:xfrm>
            <a:off x="2912364" y="1268729"/>
            <a:ext cx="57000" cy="2588400"/>
          </a:xfrm>
          <a:custGeom>
            <a:pathLst>
              <a:path extrusionOk="0" h="120000" w="120000">
                <a:moveTo>
                  <a:pt x="70000" y="2207"/>
                </a:moveTo>
                <a:lnTo>
                  <a:pt x="50000" y="2207"/>
                </a:lnTo>
                <a:lnTo>
                  <a:pt x="50000" y="119987"/>
                </a:lnTo>
                <a:lnTo>
                  <a:pt x="70000" y="119987"/>
                </a:lnTo>
                <a:lnTo>
                  <a:pt x="70000" y="2207"/>
                </a:lnTo>
                <a:close/>
              </a:path>
              <a:path extrusionOk="0" h="120000" w="120000">
                <a:moveTo>
                  <a:pt x="60000" y="0"/>
                </a:moveTo>
                <a:lnTo>
                  <a:pt x="0" y="2649"/>
                </a:lnTo>
                <a:lnTo>
                  <a:pt x="50000" y="2649"/>
                </a:lnTo>
                <a:lnTo>
                  <a:pt x="50000" y="2207"/>
                </a:lnTo>
                <a:lnTo>
                  <a:pt x="110000" y="2207"/>
                </a:lnTo>
                <a:lnTo>
                  <a:pt x="60000" y="0"/>
                </a:lnTo>
                <a:close/>
              </a:path>
              <a:path extrusionOk="0" h="120000" w="120000">
                <a:moveTo>
                  <a:pt x="110000" y="2207"/>
                </a:moveTo>
                <a:lnTo>
                  <a:pt x="70000" y="2207"/>
                </a:lnTo>
                <a:lnTo>
                  <a:pt x="70000" y="2649"/>
                </a:lnTo>
                <a:lnTo>
                  <a:pt x="120000" y="2649"/>
                </a:lnTo>
                <a:lnTo>
                  <a:pt x="110000" y="22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2935224" y="3980307"/>
            <a:ext cx="3473700" cy="57000"/>
          </a:xfrm>
          <a:custGeom>
            <a:pathLst>
              <a:path extrusionOk="0" h="120000" w="120000">
                <a:moveTo>
                  <a:pt x="118022" y="0"/>
                </a:moveTo>
                <a:lnTo>
                  <a:pt x="118022" y="120000"/>
                </a:lnTo>
                <a:lnTo>
                  <a:pt x="119667" y="70000"/>
                </a:lnTo>
                <a:lnTo>
                  <a:pt x="118351" y="70000"/>
                </a:lnTo>
                <a:lnTo>
                  <a:pt x="118351" y="50000"/>
                </a:lnTo>
                <a:lnTo>
                  <a:pt x="119667" y="50000"/>
                </a:lnTo>
                <a:lnTo>
                  <a:pt x="118022" y="0"/>
                </a:lnTo>
                <a:close/>
              </a:path>
              <a:path extrusionOk="0" h="120000" w="120000">
                <a:moveTo>
                  <a:pt x="118022" y="50000"/>
                </a:moveTo>
                <a:lnTo>
                  <a:pt x="0" y="50000"/>
                </a:lnTo>
                <a:lnTo>
                  <a:pt x="0" y="70000"/>
                </a:lnTo>
                <a:lnTo>
                  <a:pt x="118022" y="70000"/>
                </a:lnTo>
                <a:lnTo>
                  <a:pt x="118022" y="50000"/>
                </a:lnTo>
                <a:close/>
              </a:path>
              <a:path extrusionOk="0" h="120000" w="120000">
                <a:moveTo>
                  <a:pt x="119667" y="50000"/>
                </a:moveTo>
                <a:lnTo>
                  <a:pt x="118351" y="50000"/>
                </a:lnTo>
                <a:lnTo>
                  <a:pt x="118351" y="70000"/>
                </a:lnTo>
                <a:lnTo>
                  <a:pt x="119667" y="70000"/>
                </a:lnTo>
                <a:lnTo>
                  <a:pt x="119996" y="60000"/>
                </a:lnTo>
                <a:lnTo>
                  <a:pt x="119667" y="500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Shape 390"/>
          <p:cNvSpPr txBox="1"/>
          <p:nvPr/>
        </p:nvSpPr>
        <p:spPr>
          <a:xfrm>
            <a:off x="5332666" y="4023588"/>
            <a:ext cx="1956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</a:p>
        </p:txBody>
      </p:sp>
      <p:pic>
        <p:nvPicPr>
          <p:cNvPr id="391" name="Shape 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8326" y="3053190"/>
            <a:ext cx="2504850" cy="1548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34164"/>
            <a:ext cx="2607564" cy="2139858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/>
          <p:nvPr>
            <p:ph type="title"/>
          </p:nvPr>
        </p:nvSpPr>
        <p:spPr>
          <a:xfrm>
            <a:off x="273275" y="279875"/>
            <a:ext cx="86397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" sz="3000" u="none" cap="none" strike="noStrike">
                <a:solidFill>
                  <a:srgbClr val="404040"/>
                </a:solidFill>
              </a:rPr>
              <a:t>Big Data: More Complexity</a:t>
            </a:r>
            <a:r>
              <a:rPr b="1" lang="en" sz="3000" u="none"/>
              <a:t> &amp; More Dimensions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2586575" y="1550275"/>
            <a:ext cx="4020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X2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25" y="1413975"/>
            <a:ext cx="2766974" cy="138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/>
          <p:nvPr/>
        </p:nvSpPr>
        <p:spPr>
          <a:xfrm>
            <a:off x="2935224" y="1548003"/>
            <a:ext cx="3291900" cy="2461200"/>
          </a:xfrm>
          <a:custGeom>
            <a:pathLst>
              <a:path extrusionOk="0" h="120000" w="120000">
                <a:moveTo>
                  <a:pt x="0" y="119981"/>
                </a:moveTo>
                <a:lnTo>
                  <a:pt x="120000" y="119981"/>
                </a:lnTo>
                <a:lnTo>
                  <a:pt x="120000" y="0"/>
                </a:lnTo>
                <a:lnTo>
                  <a:pt x="0" y="0"/>
                </a:lnTo>
                <a:lnTo>
                  <a:pt x="0" y="119981"/>
                </a:lnTo>
                <a:close/>
              </a:path>
            </a:pathLst>
          </a:custGeom>
          <a:solidFill>
            <a:srgbClr val="B8CDE4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2935555" y="1550284"/>
            <a:ext cx="3291900" cy="2428800"/>
          </a:xfrm>
          <a:custGeom>
            <a:pathLst>
              <a:path extrusionOk="0" h="120000" w="120000">
                <a:moveTo>
                  <a:pt x="118341" y="19294"/>
                </a:moveTo>
                <a:lnTo>
                  <a:pt x="82812" y="19294"/>
                </a:lnTo>
                <a:lnTo>
                  <a:pt x="83440" y="19764"/>
                </a:lnTo>
                <a:lnTo>
                  <a:pt x="84029" y="20235"/>
                </a:lnTo>
                <a:lnTo>
                  <a:pt x="84574" y="21176"/>
                </a:lnTo>
                <a:lnTo>
                  <a:pt x="84891" y="22117"/>
                </a:lnTo>
                <a:lnTo>
                  <a:pt x="85206" y="22588"/>
                </a:lnTo>
                <a:lnTo>
                  <a:pt x="85518" y="23529"/>
                </a:lnTo>
                <a:lnTo>
                  <a:pt x="85829" y="24941"/>
                </a:lnTo>
                <a:lnTo>
                  <a:pt x="86138" y="25882"/>
                </a:lnTo>
                <a:lnTo>
                  <a:pt x="86446" y="27294"/>
                </a:lnTo>
                <a:lnTo>
                  <a:pt x="86751" y="28705"/>
                </a:lnTo>
                <a:lnTo>
                  <a:pt x="87055" y="30117"/>
                </a:lnTo>
                <a:lnTo>
                  <a:pt x="87358" y="31529"/>
                </a:lnTo>
                <a:lnTo>
                  <a:pt x="87658" y="33411"/>
                </a:lnTo>
                <a:lnTo>
                  <a:pt x="87957" y="35294"/>
                </a:lnTo>
                <a:lnTo>
                  <a:pt x="88255" y="36705"/>
                </a:lnTo>
                <a:lnTo>
                  <a:pt x="88551" y="38588"/>
                </a:lnTo>
                <a:lnTo>
                  <a:pt x="88845" y="40941"/>
                </a:lnTo>
                <a:lnTo>
                  <a:pt x="89138" y="42823"/>
                </a:lnTo>
                <a:lnTo>
                  <a:pt x="89430" y="44705"/>
                </a:lnTo>
                <a:lnTo>
                  <a:pt x="89720" y="47058"/>
                </a:lnTo>
                <a:lnTo>
                  <a:pt x="90009" y="49411"/>
                </a:lnTo>
                <a:lnTo>
                  <a:pt x="90297" y="51294"/>
                </a:lnTo>
                <a:lnTo>
                  <a:pt x="90584" y="53647"/>
                </a:lnTo>
                <a:lnTo>
                  <a:pt x="90869" y="56000"/>
                </a:lnTo>
                <a:lnTo>
                  <a:pt x="91153" y="58352"/>
                </a:lnTo>
                <a:lnTo>
                  <a:pt x="91436" y="60705"/>
                </a:lnTo>
                <a:lnTo>
                  <a:pt x="91718" y="63058"/>
                </a:lnTo>
                <a:lnTo>
                  <a:pt x="91999" y="65411"/>
                </a:lnTo>
                <a:lnTo>
                  <a:pt x="92279" y="67764"/>
                </a:lnTo>
                <a:lnTo>
                  <a:pt x="93113" y="74823"/>
                </a:lnTo>
                <a:lnTo>
                  <a:pt x="93390" y="77176"/>
                </a:lnTo>
                <a:lnTo>
                  <a:pt x="93665" y="79529"/>
                </a:lnTo>
                <a:lnTo>
                  <a:pt x="93940" y="81882"/>
                </a:lnTo>
                <a:lnTo>
                  <a:pt x="94487" y="86588"/>
                </a:lnTo>
                <a:lnTo>
                  <a:pt x="94760" y="88470"/>
                </a:lnTo>
                <a:lnTo>
                  <a:pt x="95032" y="90823"/>
                </a:lnTo>
                <a:lnTo>
                  <a:pt x="95303" y="92705"/>
                </a:lnTo>
                <a:lnTo>
                  <a:pt x="95574" y="95058"/>
                </a:lnTo>
                <a:lnTo>
                  <a:pt x="96114" y="98823"/>
                </a:lnTo>
                <a:lnTo>
                  <a:pt x="96653" y="102588"/>
                </a:lnTo>
                <a:lnTo>
                  <a:pt x="96922" y="104000"/>
                </a:lnTo>
                <a:lnTo>
                  <a:pt x="97190" y="105882"/>
                </a:lnTo>
                <a:lnTo>
                  <a:pt x="97726" y="108705"/>
                </a:lnTo>
                <a:lnTo>
                  <a:pt x="97994" y="109647"/>
                </a:lnTo>
                <a:lnTo>
                  <a:pt x="98262" y="111058"/>
                </a:lnTo>
                <a:lnTo>
                  <a:pt x="99064" y="113882"/>
                </a:lnTo>
                <a:lnTo>
                  <a:pt x="99640" y="115294"/>
                </a:lnTo>
                <a:lnTo>
                  <a:pt x="100230" y="116705"/>
                </a:lnTo>
                <a:lnTo>
                  <a:pt x="100832" y="118117"/>
                </a:lnTo>
                <a:lnTo>
                  <a:pt x="101442" y="118588"/>
                </a:lnTo>
                <a:lnTo>
                  <a:pt x="102060" y="119529"/>
                </a:lnTo>
                <a:lnTo>
                  <a:pt x="102681" y="120000"/>
                </a:lnTo>
                <a:lnTo>
                  <a:pt x="105161" y="120000"/>
                </a:lnTo>
                <a:lnTo>
                  <a:pt x="105768" y="119529"/>
                </a:lnTo>
                <a:lnTo>
                  <a:pt x="106364" y="118588"/>
                </a:lnTo>
                <a:lnTo>
                  <a:pt x="106948" y="118117"/>
                </a:lnTo>
                <a:lnTo>
                  <a:pt x="107517" y="117176"/>
                </a:lnTo>
                <a:lnTo>
                  <a:pt x="108068" y="115764"/>
                </a:lnTo>
                <a:lnTo>
                  <a:pt x="108600" y="114823"/>
                </a:lnTo>
                <a:lnTo>
                  <a:pt x="109109" y="113411"/>
                </a:lnTo>
                <a:lnTo>
                  <a:pt x="109594" y="112000"/>
                </a:lnTo>
                <a:lnTo>
                  <a:pt x="110052" y="110117"/>
                </a:lnTo>
                <a:lnTo>
                  <a:pt x="110480" y="108235"/>
                </a:lnTo>
                <a:lnTo>
                  <a:pt x="110877" y="106352"/>
                </a:lnTo>
                <a:lnTo>
                  <a:pt x="111239" y="104470"/>
                </a:lnTo>
                <a:lnTo>
                  <a:pt x="111565" y="102588"/>
                </a:lnTo>
                <a:lnTo>
                  <a:pt x="111852" y="100235"/>
                </a:lnTo>
                <a:lnTo>
                  <a:pt x="111974" y="99294"/>
                </a:lnTo>
                <a:lnTo>
                  <a:pt x="112117" y="98352"/>
                </a:lnTo>
                <a:lnTo>
                  <a:pt x="112280" y="97411"/>
                </a:lnTo>
                <a:lnTo>
                  <a:pt x="112463" y="96000"/>
                </a:lnTo>
                <a:lnTo>
                  <a:pt x="112663" y="94588"/>
                </a:lnTo>
                <a:lnTo>
                  <a:pt x="112879" y="93647"/>
                </a:lnTo>
                <a:lnTo>
                  <a:pt x="113109" y="92235"/>
                </a:lnTo>
                <a:lnTo>
                  <a:pt x="113353" y="90823"/>
                </a:lnTo>
                <a:lnTo>
                  <a:pt x="113609" y="89411"/>
                </a:lnTo>
                <a:lnTo>
                  <a:pt x="114435" y="84705"/>
                </a:lnTo>
                <a:lnTo>
                  <a:pt x="114725" y="82823"/>
                </a:lnTo>
                <a:lnTo>
                  <a:pt x="115020" y="81411"/>
                </a:lnTo>
                <a:lnTo>
                  <a:pt x="115318" y="79529"/>
                </a:lnTo>
                <a:lnTo>
                  <a:pt x="116222" y="73882"/>
                </a:lnTo>
                <a:lnTo>
                  <a:pt x="116521" y="72000"/>
                </a:lnTo>
                <a:lnTo>
                  <a:pt x="116816" y="70117"/>
                </a:lnTo>
                <a:lnTo>
                  <a:pt x="117107" y="68235"/>
                </a:lnTo>
                <a:lnTo>
                  <a:pt x="117392" y="66352"/>
                </a:lnTo>
                <a:lnTo>
                  <a:pt x="117670" y="64470"/>
                </a:lnTo>
                <a:lnTo>
                  <a:pt x="117938" y="62588"/>
                </a:lnTo>
                <a:lnTo>
                  <a:pt x="118196" y="60705"/>
                </a:lnTo>
                <a:lnTo>
                  <a:pt x="118443" y="58823"/>
                </a:lnTo>
                <a:lnTo>
                  <a:pt x="118676" y="56470"/>
                </a:lnTo>
                <a:lnTo>
                  <a:pt x="118895" y="54588"/>
                </a:lnTo>
                <a:lnTo>
                  <a:pt x="119098" y="52705"/>
                </a:lnTo>
                <a:lnTo>
                  <a:pt x="119284" y="50823"/>
                </a:lnTo>
                <a:lnTo>
                  <a:pt x="119451" y="48941"/>
                </a:lnTo>
                <a:lnTo>
                  <a:pt x="119598" y="46588"/>
                </a:lnTo>
                <a:lnTo>
                  <a:pt x="119724" y="44705"/>
                </a:lnTo>
                <a:lnTo>
                  <a:pt x="119827" y="42823"/>
                </a:lnTo>
                <a:lnTo>
                  <a:pt x="119906" y="40941"/>
                </a:lnTo>
                <a:lnTo>
                  <a:pt x="119960" y="39058"/>
                </a:lnTo>
                <a:lnTo>
                  <a:pt x="119986" y="37176"/>
                </a:lnTo>
                <a:lnTo>
                  <a:pt x="119984" y="35294"/>
                </a:lnTo>
                <a:lnTo>
                  <a:pt x="119952" y="33411"/>
                </a:lnTo>
                <a:lnTo>
                  <a:pt x="119889" y="31529"/>
                </a:lnTo>
                <a:lnTo>
                  <a:pt x="119794" y="29647"/>
                </a:lnTo>
                <a:lnTo>
                  <a:pt x="119665" y="28235"/>
                </a:lnTo>
                <a:lnTo>
                  <a:pt x="119500" y="26352"/>
                </a:lnTo>
                <a:lnTo>
                  <a:pt x="119299" y="24470"/>
                </a:lnTo>
                <a:lnTo>
                  <a:pt x="119060" y="23058"/>
                </a:lnTo>
                <a:lnTo>
                  <a:pt x="118781" y="21647"/>
                </a:lnTo>
                <a:lnTo>
                  <a:pt x="118461" y="19764"/>
                </a:lnTo>
                <a:lnTo>
                  <a:pt x="118341" y="19294"/>
                </a:lnTo>
                <a:close/>
              </a:path>
              <a:path extrusionOk="0" h="120000" w="120000">
                <a:moveTo>
                  <a:pt x="105967" y="3294"/>
                </a:moveTo>
                <a:lnTo>
                  <a:pt x="43055" y="3294"/>
                </a:lnTo>
                <a:lnTo>
                  <a:pt x="41463" y="3764"/>
                </a:lnTo>
                <a:lnTo>
                  <a:pt x="38327" y="3764"/>
                </a:lnTo>
                <a:lnTo>
                  <a:pt x="36785" y="4235"/>
                </a:lnTo>
                <a:lnTo>
                  <a:pt x="35263" y="4235"/>
                </a:lnTo>
                <a:lnTo>
                  <a:pt x="33761" y="4705"/>
                </a:lnTo>
                <a:lnTo>
                  <a:pt x="32282" y="4705"/>
                </a:lnTo>
                <a:lnTo>
                  <a:pt x="30826" y="5176"/>
                </a:lnTo>
                <a:lnTo>
                  <a:pt x="29395" y="5176"/>
                </a:lnTo>
                <a:lnTo>
                  <a:pt x="27990" y="5647"/>
                </a:lnTo>
                <a:lnTo>
                  <a:pt x="25263" y="6117"/>
                </a:lnTo>
                <a:lnTo>
                  <a:pt x="21404" y="6588"/>
                </a:lnTo>
                <a:lnTo>
                  <a:pt x="20185" y="6588"/>
                </a:lnTo>
                <a:lnTo>
                  <a:pt x="19000" y="7058"/>
                </a:lnTo>
                <a:lnTo>
                  <a:pt x="17853" y="7058"/>
                </a:lnTo>
                <a:lnTo>
                  <a:pt x="16744" y="7529"/>
                </a:lnTo>
                <a:lnTo>
                  <a:pt x="13661" y="7529"/>
                </a:lnTo>
                <a:lnTo>
                  <a:pt x="12719" y="8000"/>
                </a:lnTo>
                <a:lnTo>
                  <a:pt x="10167" y="8000"/>
                </a:lnTo>
                <a:lnTo>
                  <a:pt x="9413" y="8470"/>
                </a:lnTo>
                <a:lnTo>
                  <a:pt x="6767" y="8470"/>
                </a:lnTo>
                <a:lnTo>
                  <a:pt x="5105" y="8941"/>
                </a:lnTo>
                <a:lnTo>
                  <a:pt x="3708" y="8941"/>
                </a:lnTo>
                <a:lnTo>
                  <a:pt x="2560" y="9411"/>
                </a:lnTo>
                <a:lnTo>
                  <a:pt x="1645" y="9882"/>
                </a:lnTo>
                <a:lnTo>
                  <a:pt x="948" y="9882"/>
                </a:lnTo>
                <a:lnTo>
                  <a:pt x="451" y="10352"/>
                </a:lnTo>
                <a:lnTo>
                  <a:pt x="141" y="10823"/>
                </a:lnTo>
                <a:lnTo>
                  <a:pt x="0" y="10823"/>
                </a:lnTo>
                <a:lnTo>
                  <a:pt x="435" y="12235"/>
                </a:lnTo>
                <a:lnTo>
                  <a:pt x="1283" y="13176"/>
                </a:lnTo>
                <a:lnTo>
                  <a:pt x="43842" y="13176"/>
                </a:lnTo>
                <a:lnTo>
                  <a:pt x="44338" y="13647"/>
                </a:lnTo>
                <a:lnTo>
                  <a:pt x="44872" y="14588"/>
                </a:lnTo>
                <a:lnTo>
                  <a:pt x="45450" y="15529"/>
                </a:lnTo>
                <a:lnTo>
                  <a:pt x="46080" y="16941"/>
                </a:lnTo>
                <a:lnTo>
                  <a:pt x="46768" y="18352"/>
                </a:lnTo>
                <a:lnTo>
                  <a:pt x="47522" y="20235"/>
                </a:lnTo>
                <a:lnTo>
                  <a:pt x="48348" y="22588"/>
                </a:lnTo>
                <a:lnTo>
                  <a:pt x="48969" y="24941"/>
                </a:lnTo>
                <a:lnTo>
                  <a:pt x="49293" y="25882"/>
                </a:lnTo>
                <a:lnTo>
                  <a:pt x="49627" y="27294"/>
                </a:lnTo>
                <a:lnTo>
                  <a:pt x="49970" y="28705"/>
                </a:lnTo>
                <a:lnTo>
                  <a:pt x="50322" y="30117"/>
                </a:lnTo>
                <a:lnTo>
                  <a:pt x="50681" y="31529"/>
                </a:lnTo>
                <a:lnTo>
                  <a:pt x="51049" y="33411"/>
                </a:lnTo>
                <a:lnTo>
                  <a:pt x="51424" y="34823"/>
                </a:lnTo>
                <a:lnTo>
                  <a:pt x="51807" y="36705"/>
                </a:lnTo>
                <a:lnTo>
                  <a:pt x="52196" y="38588"/>
                </a:lnTo>
                <a:lnTo>
                  <a:pt x="52593" y="40470"/>
                </a:lnTo>
                <a:lnTo>
                  <a:pt x="52995" y="42352"/>
                </a:lnTo>
                <a:lnTo>
                  <a:pt x="53403" y="44705"/>
                </a:lnTo>
                <a:lnTo>
                  <a:pt x="53817" y="46588"/>
                </a:lnTo>
                <a:lnTo>
                  <a:pt x="54236" y="48941"/>
                </a:lnTo>
                <a:lnTo>
                  <a:pt x="54660" y="51294"/>
                </a:lnTo>
                <a:lnTo>
                  <a:pt x="55089" y="53176"/>
                </a:lnTo>
                <a:lnTo>
                  <a:pt x="56399" y="60235"/>
                </a:lnTo>
                <a:lnTo>
                  <a:pt x="56842" y="62588"/>
                </a:lnTo>
                <a:lnTo>
                  <a:pt x="57288" y="64941"/>
                </a:lnTo>
                <a:lnTo>
                  <a:pt x="57737" y="66823"/>
                </a:lnTo>
                <a:lnTo>
                  <a:pt x="58188" y="69176"/>
                </a:lnTo>
                <a:lnTo>
                  <a:pt x="58642" y="71529"/>
                </a:lnTo>
                <a:lnTo>
                  <a:pt x="59096" y="73882"/>
                </a:lnTo>
                <a:lnTo>
                  <a:pt x="60008" y="78588"/>
                </a:lnTo>
                <a:lnTo>
                  <a:pt x="60466" y="80470"/>
                </a:lnTo>
                <a:lnTo>
                  <a:pt x="60923" y="82823"/>
                </a:lnTo>
                <a:lnTo>
                  <a:pt x="61380" y="84705"/>
                </a:lnTo>
                <a:lnTo>
                  <a:pt x="61837" y="87058"/>
                </a:lnTo>
                <a:lnTo>
                  <a:pt x="62747" y="90823"/>
                </a:lnTo>
                <a:lnTo>
                  <a:pt x="63201" y="92705"/>
                </a:lnTo>
                <a:lnTo>
                  <a:pt x="63652" y="94588"/>
                </a:lnTo>
                <a:lnTo>
                  <a:pt x="64101" y="96470"/>
                </a:lnTo>
                <a:lnTo>
                  <a:pt x="64548" y="97882"/>
                </a:lnTo>
                <a:lnTo>
                  <a:pt x="64992" y="99764"/>
                </a:lnTo>
                <a:lnTo>
                  <a:pt x="65433" y="101176"/>
                </a:lnTo>
                <a:lnTo>
                  <a:pt x="65870" y="102588"/>
                </a:lnTo>
                <a:lnTo>
                  <a:pt x="66303" y="103529"/>
                </a:lnTo>
                <a:lnTo>
                  <a:pt x="66732" y="104941"/>
                </a:lnTo>
                <a:lnTo>
                  <a:pt x="67157" y="105882"/>
                </a:lnTo>
                <a:lnTo>
                  <a:pt x="67577" y="106823"/>
                </a:lnTo>
                <a:lnTo>
                  <a:pt x="67991" y="107764"/>
                </a:lnTo>
                <a:lnTo>
                  <a:pt x="68400" y="108235"/>
                </a:lnTo>
                <a:lnTo>
                  <a:pt x="68803" y="108705"/>
                </a:lnTo>
                <a:lnTo>
                  <a:pt x="69414" y="109647"/>
                </a:lnTo>
                <a:lnTo>
                  <a:pt x="70054" y="110117"/>
                </a:lnTo>
                <a:lnTo>
                  <a:pt x="71413" y="110117"/>
                </a:lnTo>
                <a:lnTo>
                  <a:pt x="72125" y="109647"/>
                </a:lnTo>
                <a:lnTo>
                  <a:pt x="73598" y="108705"/>
                </a:lnTo>
                <a:lnTo>
                  <a:pt x="75115" y="106823"/>
                </a:lnTo>
                <a:lnTo>
                  <a:pt x="75882" y="105882"/>
                </a:lnTo>
                <a:lnTo>
                  <a:pt x="78180" y="101647"/>
                </a:lnTo>
                <a:lnTo>
                  <a:pt x="78935" y="100235"/>
                </a:lnTo>
                <a:lnTo>
                  <a:pt x="79678" y="98823"/>
                </a:lnTo>
                <a:lnTo>
                  <a:pt x="80408" y="96941"/>
                </a:lnTo>
                <a:lnTo>
                  <a:pt x="81120" y="95058"/>
                </a:lnTo>
                <a:lnTo>
                  <a:pt x="81811" y="93647"/>
                </a:lnTo>
                <a:lnTo>
                  <a:pt x="82478" y="91764"/>
                </a:lnTo>
                <a:lnTo>
                  <a:pt x="83119" y="89882"/>
                </a:lnTo>
                <a:lnTo>
                  <a:pt x="83729" y="88000"/>
                </a:lnTo>
                <a:lnTo>
                  <a:pt x="84307" y="86117"/>
                </a:lnTo>
                <a:lnTo>
                  <a:pt x="84848" y="84235"/>
                </a:lnTo>
                <a:lnTo>
                  <a:pt x="85349" y="82823"/>
                </a:lnTo>
                <a:lnTo>
                  <a:pt x="85807" y="80941"/>
                </a:lnTo>
                <a:lnTo>
                  <a:pt x="86220" y="79058"/>
                </a:lnTo>
                <a:lnTo>
                  <a:pt x="86584" y="77647"/>
                </a:lnTo>
                <a:lnTo>
                  <a:pt x="86895" y="76235"/>
                </a:lnTo>
                <a:lnTo>
                  <a:pt x="87151" y="74823"/>
                </a:lnTo>
                <a:lnTo>
                  <a:pt x="87348" y="73411"/>
                </a:lnTo>
                <a:lnTo>
                  <a:pt x="87484" y="72000"/>
                </a:lnTo>
                <a:lnTo>
                  <a:pt x="87557" y="70117"/>
                </a:lnTo>
                <a:lnTo>
                  <a:pt x="87413" y="69176"/>
                </a:lnTo>
                <a:lnTo>
                  <a:pt x="87081" y="67764"/>
                </a:lnTo>
                <a:lnTo>
                  <a:pt x="85922" y="65882"/>
                </a:lnTo>
                <a:lnTo>
                  <a:pt x="85128" y="64941"/>
                </a:lnTo>
                <a:lnTo>
                  <a:pt x="84214" y="64470"/>
                </a:lnTo>
                <a:lnTo>
                  <a:pt x="83198" y="63529"/>
                </a:lnTo>
                <a:lnTo>
                  <a:pt x="82096" y="63058"/>
                </a:lnTo>
                <a:lnTo>
                  <a:pt x="80925" y="62117"/>
                </a:lnTo>
                <a:lnTo>
                  <a:pt x="79702" y="61647"/>
                </a:lnTo>
                <a:lnTo>
                  <a:pt x="78445" y="60705"/>
                </a:lnTo>
                <a:lnTo>
                  <a:pt x="75893" y="59764"/>
                </a:lnTo>
                <a:lnTo>
                  <a:pt x="74633" y="58823"/>
                </a:lnTo>
                <a:lnTo>
                  <a:pt x="73407" y="58352"/>
                </a:lnTo>
                <a:lnTo>
                  <a:pt x="72231" y="57882"/>
                </a:lnTo>
                <a:lnTo>
                  <a:pt x="71122" y="56941"/>
                </a:lnTo>
                <a:lnTo>
                  <a:pt x="70097" y="56470"/>
                </a:lnTo>
                <a:lnTo>
                  <a:pt x="69174" y="55529"/>
                </a:lnTo>
                <a:lnTo>
                  <a:pt x="68369" y="55058"/>
                </a:lnTo>
                <a:lnTo>
                  <a:pt x="67700" y="54117"/>
                </a:lnTo>
                <a:lnTo>
                  <a:pt x="67183" y="53176"/>
                </a:lnTo>
                <a:lnTo>
                  <a:pt x="66836" y="52235"/>
                </a:lnTo>
                <a:lnTo>
                  <a:pt x="66675" y="51294"/>
                </a:lnTo>
                <a:lnTo>
                  <a:pt x="66668" y="50823"/>
                </a:lnTo>
                <a:lnTo>
                  <a:pt x="66742" y="49411"/>
                </a:lnTo>
                <a:lnTo>
                  <a:pt x="66891" y="48470"/>
                </a:lnTo>
                <a:lnTo>
                  <a:pt x="67111" y="47058"/>
                </a:lnTo>
                <a:lnTo>
                  <a:pt x="67399" y="46117"/>
                </a:lnTo>
                <a:lnTo>
                  <a:pt x="67750" y="44705"/>
                </a:lnTo>
                <a:lnTo>
                  <a:pt x="68160" y="42823"/>
                </a:lnTo>
                <a:lnTo>
                  <a:pt x="68624" y="41411"/>
                </a:lnTo>
                <a:lnTo>
                  <a:pt x="69138" y="40000"/>
                </a:lnTo>
                <a:lnTo>
                  <a:pt x="69699" y="38117"/>
                </a:lnTo>
                <a:lnTo>
                  <a:pt x="70301" y="36705"/>
                </a:lnTo>
                <a:lnTo>
                  <a:pt x="70940" y="34823"/>
                </a:lnTo>
                <a:lnTo>
                  <a:pt x="71613" y="33411"/>
                </a:lnTo>
                <a:lnTo>
                  <a:pt x="72315" y="31529"/>
                </a:lnTo>
                <a:lnTo>
                  <a:pt x="73042" y="30117"/>
                </a:lnTo>
                <a:lnTo>
                  <a:pt x="73790" y="28705"/>
                </a:lnTo>
                <a:lnTo>
                  <a:pt x="74553" y="27294"/>
                </a:lnTo>
                <a:lnTo>
                  <a:pt x="75329" y="25882"/>
                </a:lnTo>
                <a:lnTo>
                  <a:pt x="76112" y="24470"/>
                </a:lnTo>
                <a:lnTo>
                  <a:pt x="76899" y="23529"/>
                </a:lnTo>
                <a:lnTo>
                  <a:pt x="77685" y="22117"/>
                </a:lnTo>
                <a:lnTo>
                  <a:pt x="78467" y="21647"/>
                </a:lnTo>
                <a:lnTo>
                  <a:pt x="79239" y="20705"/>
                </a:lnTo>
                <a:lnTo>
                  <a:pt x="79997" y="20235"/>
                </a:lnTo>
                <a:lnTo>
                  <a:pt x="80738" y="19764"/>
                </a:lnTo>
                <a:lnTo>
                  <a:pt x="81457" y="19294"/>
                </a:lnTo>
                <a:lnTo>
                  <a:pt x="118341" y="19294"/>
                </a:lnTo>
                <a:lnTo>
                  <a:pt x="117694" y="16941"/>
                </a:lnTo>
                <a:lnTo>
                  <a:pt x="117243" y="15529"/>
                </a:lnTo>
                <a:lnTo>
                  <a:pt x="116746" y="14117"/>
                </a:lnTo>
                <a:lnTo>
                  <a:pt x="116202" y="13176"/>
                </a:lnTo>
                <a:lnTo>
                  <a:pt x="115608" y="11764"/>
                </a:lnTo>
                <a:lnTo>
                  <a:pt x="114963" y="10823"/>
                </a:lnTo>
                <a:lnTo>
                  <a:pt x="114267" y="9882"/>
                </a:lnTo>
                <a:lnTo>
                  <a:pt x="113517" y="8470"/>
                </a:lnTo>
                <a:lnTo>
                  <a:pt x="112713" y="7529"/>
                </a:lnTo>
                <a:lnTo>
                  <a:pt x="111852" y="7058"/>
                </a:lnTo>
                <a:lnTo>
                  <a:pt x="111156" y="6117"/>
                </a:lnTo>
                <a:lnTo>
                  <a:pt x="109615" y="5176"/>
                </a:lnTo>
                <a:lnTo>
                  <a:pt x="107881" y="4235"/>
                </a:lnTo>
                <a:lnTo>
                  <a:pt x="106946" y="3764"/>
                </a:lnTo>
                <a:lnTo>
                  <a:pt x="105967" y="3294"/>
                </a:lnTo>
                <a:close/>
              </a:path>
              <a:path extrusionOk="0" h="120000" w="120000">
                <a:moveTo>
                  <a:pt x="42934" y="13176"/>
                </a:moveTo>
                <a:lnTo>
                  <a:pt x="1826" y="13176"/>
                </a:lnTo>
                <a:lnTo>
                  <a:pt x="2428" y="13647"/>
                </a:lnTo>
                <a:lnTo>
                  <a:pt x="3073" y="14117"/>
                </a:lnTo>
                <a:lnTo>
                  <a:pt x="5103" y="15529"/>
                </a:lnTo>
                <a:lnTo>
                  <a:pt x="5760" y="16000"/>
                </a:lnTo>
                <a:lnTo>
                  <a:pt x="6379" y="16470"/>
                </a:lnTo>
                <a:lnTo>
                  <a:pt x="6946" y="16941"/>
                </a:lnTo>
                <a:lnTo>
                  <a:pt x="7445" y="17411"/>
                </a:lnTo>
                <a:lnTo>
                  <a:pt x="7859" y="17882"/>
                </a:lnTo>
                <a:lnTo>
                  <a:pt x="8407" y="18352"/>
                </a:lnTo>
                <a:lnTo>
                  <a:pt x="9122" y="18352"/>
                </a:lnTo>
                <a:lnTo>
                  <a:pt x="9984" y="18823"/>
                </a:lnTo>
                <a:lnTo>
                  <a:pt x="10971" y="19294"/>
                </a:lnTo>
                <a:lnTo>
                  <a:pt x="12063" y="19294"/>
                </a:lnTo>
                <a:lnTo>
                  <a:pt x="13240" y="19764"/>
                </a:lnTo>
                <a:lnTo>
                  <a:pt x="14481" y="19764"/>
                </a:lnTo>
                <a:lnTo>
                  <a:pt x="15765" y="20235"/>
                </a:lnTo>
                <a:lnTo>
                  <a:pt x="17071" y="20235"/>
                </a:lnTo>
                <a:lnTo>
                  <a:pt x="18380" y="20705"/>
                </a:lnTo>
                <a:lnTo>
                  <a:pt x="19670" y="20705"/>
                </a:lnTo>
                <a:lnTo>
                  <a:pt x="20920" y="21176"/>
                </a:lnTo>
                <a:lnTo>
                  <a:pt x="22111" y="21647"/>
                </a:lnTo>
                <a:lnTo>
                  <a:pt x="23221" y="22588"/>
                </a:lnTo>
                <a:lnTo>
                  <a:pt x="24230" y="23058"/>
                </a:lnTo>
                <a:lnTo>
                  <a:pt x="25117" y="24000"/>
                </a:lnTo>
                <a:lnTo>
                  <a:pt x="26444" y="26352"/>
                </a:lnTo>
                <a:lnTo>
                  <a:pt x="26842" y="27764"/>
                </a:lnTo>
                <a:lnTo>
                  <a:pt x="27036" y="29176"/>
                </a:lnTo>
                <a:lnTo>
                  <a:pt x="27042" y="30117"/>
                </a:lnTo>
                <a:lnTo>
                  <a:pt x="26962" y="31529"/>
                </a:lnTo>
                <a:lnTo>
                  <a:pt x="26803" y="32470"/>
                </a:lnTo>
                <a:lnTo>
                  <a:pt x="26568" y="33882"/>
                </a:lnTo>
                <a:lnTo>
                  <a:pt x="26265" y="35294"/>
                </a:lnTo>
                <a:lnTo>
                  <a:pt x="25897" y="36705"/>
                </a:lnTo>
                <a:lnTo>
                  <a:pt x="25470" y="38588"/>
                </a:lnTo>
                <a:lnTo>
                  <a:pt x="24991" y="40000"/>
                </a:lnTo>
                <a:lnTo>
                  <a:pt x="24463" y="41882"/>
                </a:lnTo>
                <a:lnTo>
                  <a:pt x="23892" y="43764"/>
                </a:lnTo>
                <a:lnTo>
                  <a:pt x="23285" y="45647"/>
                </a:lnTo>
                <a:lnTo>
                  <a:pt x="22645" y="47529"/>
                </a:lnTo>
                <a:lnTo>
                  <a:pt x="21978" y="49411"/>
                </a:lnTo>
                <a:lnTo>
                  <a:pt x="21291" y="51294"/>
                </a:lnTo>
                <a:lnTo>
                  <a:pt x="20587" y="53176"/>
                </a:lnTo>
                <a:lnTo>
                  <a:pt x="19872" y="55058"/>
                </a:lnTo>
                <a:lnTo>
                  <a:pt x="18432" y="58823"/>
                </a:lnTo>
                <a:lnTo>
                  <a:pt x="17718" y="60705"/>
                </a:lnTo>
                <a:lnTo>
                  <a:pt x="17014" y="62588"/>
                </a:lnTo>
                <a:lnTo>
                  <a:pt x="16326" y="64941"/>
                </a:lnTo>
                <a:lnTo>
                  <a:pt x="15660" y="66823"/>
                </a:lnTo>
                <a:lnTo>
                  <a:pt x="15020" y="68705"/>
                </a:lnTo>
                <a:lnTo>
                  <a:pt x="14412" y="70117"/>
                </a:lnTo>
                <a:lnTo>
                  <a:pt x="13842" y="72000"/>
                </a:lnTo>
                <a:lnTo>
                  <a:pt x="13314" y="73882"/>
                </a:lnTo>
                <a:lnTo>
                  <a:pt x="12834" y="75764"/>
                </a:lnTo>
                <a:lnTo>
                  <a:pt x="12408" y="77176"/>
                </a:lnTo>
                <a:lnTo>
                  <a:pt x="12040" y="78588"/>
                </a:lnTo>
                <a:lnTo>
                  <a:pt x="11736" y="80000"/>
                </a:lnTo>
                <a:lnTo>
                  <a:pt x="11502" y="81411"/>
                </a:lnTo>
                <a:lnTo>
                  <a:pt x="11342" y="82823"/>
                </a:lnTo>
                <a:lnTo>
                  <a:pt x="11263" y="84235"/>
                </a:lnTo>
                <a:lnTo>
                  <a:pt x="11269" y="85176"/>
                </a:lnTo>
                <a:lnTo>
                  <a:pt x="11399" y="86588"/>
                </a:lnTo>
                <a:lnTo>
                  <a:pt x="11649" y="88000"/>
                </a:lnTo>
                <a:lnTo>
                  <a:pt x="12010" y="89411"/>
                </a:lnTo>
                <a:lnTo>
                  <a:pt x="12474" y="90823"/>
                </a:lnTo>
                <a:lnTo>
                  <a:pt x="13030" y="92235"/>
                </a:lnTo>
                <a:lnTo>
                  <a:pt x="13672" y="93647"/>
                </a:lnTo>
                <a:lnTo>
                  <a:pt x="14390" y="95058"/>
                </a:lnTo>
                <a:lnTo>
                  <a:pt x="15175" y="96470"/>
                </a:lnTo>
                <a:lnTo>
                  <a:pt x="16019" y="97882"/>
                </a:lnTo>
                <a:lnTo>
                  <a:pt x="16913" y="98823"/>
                </a:lnTo>
                <a:lnTo>
                  <a:pt x="17849" y="99764"/>
                </a:lnTo>
                <a:lnTo>
                  <a:pt x="18818" y="101176"/>
                </a:lnTo>
                <a:lnTo>
                  <a:pt x="19810" y="101647"/>
                </a:lnTo>
                <a:lnTo>
                  <a:pt x="21833" y="103529"/>
                </a:lnTo>
                <a:lnTo>
                  <a:pt x="22846" y="104000"/>
                </a:lnTo>
                <a:lnTo>
                  <a:pt x="23849" y="104000"/>
                </a:lnTo>
                <a:lnTo>
                  <a:pt x="24832" y="104470"/>
                </a:lnTo>
                <a:lnTo>
                  <a:pt x="26706" y="104470"/>
                </a:lnTo>
                <a:lnTo>
                  <a:pt x="28398" y="103529"/>
                </a:lnTo>
                <a:lnTo>
                  <a:pt x="29840" y="102117"/>
                </a:lnTo>
                <a:lnTo>
                  <a:pt x="30775" y="100235"/>
                </a:lnTo>
                <a:lnTo>
                  <a:pt x="31400" y="98352"/>
                </a:lnTo>
                <a:lnTo>
                  <a:pt x="31697" y="96941"/>
                </a:lnTo>
                <a:lnTo>
                  <a:pt x="31984" y="95529"/>
                </a:lnTo>
                <a:lnTo>
                  <a:pt x="32261" y="94117"/>
                </a:lnTo>
                <a:lnTo>
                  <a:pt x="32529" y="92705"/>
                </a:lnTo>
                <a:lnTo>
                  <a:pt x="32789" y="91294"/>
                </a:lnTo>
                <a:lnTo>
                  <a:pt x="33040" y="89411"/>
                </a:lnTo>
                <a:lnTo>
                  <a:pt x="33284" y="87529"/>
                </a:lnTo>
                <a:lnTo>
                  <a:pt x="33520" y="85647"/>
                </a:lnTo>
                <a:lnTo>
                  <a:pt x="33749" y="83764"/>
                </a:lnTo>
                <a:lnTo>
                  <a:pt x="33971" y="81411"/>
                </a:lnTo>
                <a:lnTo>
                  <a:pt x="34187" y="79529"/>
                </a:lnTo>
                <a:lnTo>
                  <a:pt x="34397" y="77176"/>
                </a:lnTo>
                <a:lnTo>
                  <a:pt x="34602" y="75294"/>
                </a:lnTo>
                <a:lnTo>
                  <a:pt x="34802" y="72941"/>
                </a:lnTo>
                <a:lnTo>
                  <a:pt x="34998" y="70588"/>
                </a:lnTo>
                <a:lnTo>
                  <a:pt x="35189" y="68235"/>
                </a:lnTo>
                <a:lnTo>
                  <a:pt x="35376" y="65882"/>
                </a:lnTo>
                <a:lnTo>
                  <a:pt x="35561" y="63529"/>
                </a:lnTo>
                <a:lnTo>
                  <a:pt x="35742" y="61176"/>
                </a:lnTo>
                <a:lnTo>
                  <a:pt x="35921" y="58823"/>
                </a:lnTo>
                <a:lnTo>
                  <a:pt x="36447" y="52235"/>
                </a:lnTo>
                <a:lnTo>
                  <a:pt x="36792" y="47529"/>
                </a:lnTo>
                <a:lnTo>
                  <a:pt x="36965" y="45647"/>
                </a:lnTo>
                <a:lnTo>
                  <a:pt x="37138" y="43294"/>
                </a:lnTo>
                <a:lnTo>
                  <a:pt x="37312" y="41411"/>
                </a:lnTo>
                <a:lnTo>
                  <a:pt x="37487" y="39058"/>
                </a:lnTo>
                <a:lnTo>
                  <a:pt x="37664" y="37176"/>
                </a:lnTo>
                <a:lnTo>
                  <a:pt x="37843" y="35294"/>
                </a:lnTo>
                <a:lnTo>
                  <a:pt x="38024" y="33882"/>
                </a:lnTo>
                <a:lnTo>
                  <a:pt x="38208" y="32000"/>
                </a:lnTo>
                <a:lnTo>
                  <a:pt x="38396" y="30588"/>
                </a:lnTo>
                <a:lnTo>
                  <a:pt x="38587" y="28705"/>
                </a:lnTo>
                <a:lnTo>
                  <a:pt x="38782" y="27764"/>
                </a:lnTo>
                <a:lnTo>
                  <a:pt x="38982" y="26352"/>
                </a:lnTo>
                <a:lnTo>
                  <a:pt x="39187" y="24941"/>
                </a:lnTo>
                <a:lnTo>
                  <a:pt x="39397" y="24000"/>
                </a:lnTo>
                <a:lnTo>
                  <a:pt x="39905" y="22117"/>
                </a:lnTo>
                <a:lnTo>
                  <a:pt x="40380" y="20235"/>
                </a:lnTo>
                <a:lnTo>
                  <a:pt x="40829" y="18352"/>
                </a:lnTo>
                <a:lnTo>
                  <a:pt x="41259" y="16941"/>
                </a:lnTo>
                <a:lnTo>
                  <a:pt x="41678" y="15529"/>
                </a:lnTo>
                <a:lnTo>
                  <a:pt x="42508" y="13647"/>
                </a:lnTo>
                <a:lnTo>
                  <a:pt x="42934" y="13176"/>
                </a:lnTo>
                <a:close/>
              </a:path>
              <a:path extrusionOk="0" h="120000" w="120000">
                <a:moveTo>
                  <a:pt x="101639" y="1882"/>
                </a:moveTo>
                <a:lnTo>
                  <a:pt x="52854" y="1882"/>
                </a:lnTo>
                <a:lnTo>
                  <a:pt x="51198" y="2352"/>
                </a:lnTo>
                <a:lnTo>
                  <a:pt x="49550" y="2352"/>
                </a:lnTo>
                <a:lnTo>
                  <a:pt x="47910" y="2823"/>
                </a:lnTo>
                <a:lnTo>
                  <a:pt x="46280" y="2823"/>
                </a:lnTo>
                <a:lnTo>
                  <a:pt x="44661" y="3294"/>
                </a:lnTo>
                <a:lnTo>
                  <a:pt x="104946" y="3294"/>
                </a:lnTo>
                <a:lnTo>
                  <a:pt x="103883" y="2823"/>
                </a:lnTo>
                <a:lnTo>
                  <a:pt x="102780" y="2352"/>
                </a:lnTo>
                <a:lnTo>
                  <a:pt x="101639" y="1882"/>
                </a:lnTo>
                <a:close/>
              </a:path>
              <a:path extrusionOk="0" h="120000" w="120000">
                <a:moveTo>
                  <a:pt x="99246" y="1411"/>
                </a:moveTo>
                <a:lnTo>
                  <a:pt x="57852" y="1411"/>
                </a:lnTo>
                <a:lnTo>
                  <a:pt x="56183" y="1882"/>
                </a:lnTo>
                <a:lnTo>
                  <a:pt x="100461" y="1882"/>
                </a:lnTo>
                <a:lnTo>
                  <a:pt x="99246" y="1411"/>
                </a:lnTo>
                <a:close/>
              </a:path>
              <a:path extrusionOk="0" h="120000" w="120000">
                <a:moveTo>
                  <a:pt x="96716" y="941"/>
                </a:moveTo>
                <a:lnTo>
                  <a:pt x="62868" y="941"/>
                </a:lnTo>
                <a:lnTo>
                  <a:pt x="61196" y="1411"/>
                </a:lnTo>
                <a:lnTo>
                  <a:pt x="97998" y="1411"/>
                </a:lnTo>
                <a:lnTo>
                  <a:pt x="96716" y="941"/>
                </a:lnTo>
                <a:close/>
              </a:path>
              <a:path extrusionOk="0" h="120000" w="120000">
                <a:moveTo>
                  <a:pt x="92686" y="470"/>
                </a:moveTo>
                <a:lnTo>
                  <a:pt x="67864" y="470"/>
                </a:lnTo>
                <a:lnTo>
                  <a:pt x="66203" y="941"/>
                </a:lnTo>
                <a:lnTo>
                  <a:pt x="94059" y="941"/>
                </a:lnTo>
                <a:lnTo>
                  <a:pt x="92686" y="470"/>
                </a:lnTo>
                <a:close/>
              </a:path>
              <a:path extrusionOk="0" h="120000" w="120000">
                <a:moveTo>
                  <a:pt x="86930" y="0"/>
                </a:moveTo>
                <a:lnTo>
                  <a:pt x="76050" y="0"/>
                </a:lnTo>
                <a:lnTo>
                  <a:pt x="74433" y="470"/>
                </a:lnTo>
                <a:lnTo>
                  <a:pt x="88406" y="470"/>
                </a:lnTo>
                <a:lnTo>
                  <a:pt x="86930" y="0"/>
                </a:lnTo>
                <a:close/>
              </a:path>
            </a:pathLst>
          </a:custGeom>
          <a:solidFill>
            <a:srgbClr val="F1DCDB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2912364" y="1116329"/>
            <a:ext cx="57000" cy="2588400"/>
          </a:xfrm>
          <a:custGeom>
            <a:pathLst>
              <a:path extrusionOk="0" h="120000" w="120000">
                <a:moveTo>
                  <a:pt x="70000" y="2207"/>
                </a:moveTo>
                <a:lnTo>
                  <a:pt x="50000" y="2207"/>
                </a:lnTo>
                <a:lnTo>
                  <a:pt x="50000" y="119987"/>
                </a:lnTo>
                <a:lnTo>
                  <a:pt x="70000" y="119987"/>
                </a:lnTo>
                <a:lnTo>
                  <a:pt x="70000" y="2207"/>
                </a:lnTo>
                <a:close/>
              </a:path>
              <a:path extrusionOk="0" h="120000" w="120000">
                <a:moveTo>
                  <a:pt x="60000" y="0"/>
                </a:moveTo>
                <a:lnTo>
                  <a:pt x="0" y="2649"/>
                </a:lnTo>
                <a:lnTo>
                  <a:pt x="50000" y="2649"/>
                </a:lnTo>
                <a:lnTo>
                  <a:pt x="50000" y="2207"/>
                </a:lnTo>
                <a:lnTo>
                  <a:pt x="110000" y="2207"/>
                </a:lnTo>
                <a:lnTo>
                  <a:pt x="60000" y="0"/>
                </a:lnTo>
                <a:close/>
              </a:path>
              <a:path extrusionOk="0" h="120000" w="120000">
                <a:moveTo>
                  <a:pt x="110000" y="2207"/>
                </a:moveTo>
                <a:lnTo>
                  <a:pt x="70000" y="2207"/>
                </a:lnTo>
                <a:lnTo>
                  <a:pt x="70000" y="2649"/>
                </a:lnTo>
                <a:lnTo>
                  <a:pt x="120000" y="2649"/>
                </a:lnTo>
                <a:lnTo>
                  <a:pt x="110000" y="22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2935224" y="3980307"/>
            <a:ext cx="3473700" cy="57000"/>
          </a:xfrm>
          <a:custGeom>
            <a:pathLst>
              <a:path extrusionOk="0" h="120000" w="120000">
                <a:moveTo>
                  <a:pt x="118022" y="0"/>
                </a:moveTo>
                <a:lnTo>
                  <a:pt x="118022" y="120000"/>
                </a:lnTo>
                <a:lnTo>
                  <a:pt x="119667" y="70000"/>
                </a:lnTo>
                <a:lnTo>
                  <a:pt x="118351" y="70000"/>
                </a:lnTo>
                <a:lnTo>
                  <a:pt x="118351" y="50000"/>
                </a:lnTo>
                <a:lnTo>
                  <a:pt x="119667" y="50000"/>
                </a:lnTo>
                <a:lnTo>
                  <a:pt x="118022" y="0"/>
                </a:lnTo>
                <a:close/>
              </a:path>
              <a:path extrusionOk="0" h="120000" w="120000">
                <a:moveTo>
                  <a:pt x="118022" y="50000"/>
                </a:moveTo>
                <a:lnTo>
                  <a:pt x="0" y="50000"/>
                </a:lnTo>
                <a:lnTo>
                  <a:pt x="0" y="70000"/>
                </a:lnTo>
                <a:lnTo>
                  <a:pt x="118022" y="70000"/>
                </a:lnTo>
                <a:lnTo>
                  <a:pt x="118022" y="50000"/>
                </a:lnTo>
                <a:close/>
              </a:path>
              <a:path extrusionOk="0" h="120000" w="120000">
                <a:moveTo>
                  <a:pt x="119667" y="50000"/>
                </a:moveTo>
                <a:lnTo>
                  <a:pt x="118351" y="50000"/>
                </a:lnTo>
                <a:lnTo>
                  <a:pt x="118351" y="70000"/>
                </a:lnTo>
                <a:lnTo>
                  <a:pt x="119667" y="70000"/>
                </a:lnTo>
                <a:lnTo>
                  <a:pt x="119996" y="60000"/>
                </a:lnTo>
                <a:lnTo>
                  <a:pt x="119667" y="500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Shape 404"/>
          <p:cNvSpPr txBox="1"/>
          <p:nvPr/>
        </p:nvSpPr>
        <p:spPr>
          <a:xfrm>
            <a:off x="5332666" y="4023588"/>
            <a:ext cx="1956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</a:p>
        </p:txBody>
      </p:sp>
      <p:pic>
        <p:nvPicPr>
          <p:cNvPr id="405" name="Shape 4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8326" y="3053190"/>
            <a:ext cx="2504850" cy="1548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34164"/>
            <a:ext cx="2607564" cy="2139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756" y="3399926"/>
            <a:ext cx="2504849" cy="1547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 txBox="1"/>
          <p:nvPr>
            <p:ph type="title"/>
          </p:nvPr>
        </p:nvSpPr>
        <p:spPr>
          <a:xfrm>
            <a:off x="273275" y="279875"/>
            <a:ext cx="86397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" sz="3000" u="none" cap="none" strike="noStrike">
                <a:solidFill>
                  <a:srgbClr val="404040"/>
                </a:solidFill>
              </a:rPr>
              <a:t>Big Data: More Complexity</a:t>
            </a:r>
            <a:r>
              <a:rPr b="1" lang="en" sz="3000" u="none"/>
              <a:t> &amp; More Dimensions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2586575" y="1550275"/>
            <a:ext cx="4020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X2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300675" y="251150"/>
            <a:ext cx="86871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" sz="3000" u="none" cap="none" strike="noStrike">
                <a:solidFill>
                  <a:srgbClr val="404040"/>
                </a:solidFill>
              </a:rPr>
              <a:t>Accuracy </a:t>
            </a:r>
            <a:r>
              <a:rPr b="1" lang="en" sz="3000" u="none"/>
              <a:t>VS</a:t>
            </a:r>
            <a:r>
              <a:rPr b="1" i="0" lang="en" sz="3000" u="none" cap="none" strike="noStrike">
                <a:solidFill>
                  <a:srgbClr val="404040"/>
                </a:solidFill>
              </a:rPr>
              <a:t> Interpretability</a:t>
            </a:r>
            <a:r>
              <a:rPr b="1" i="0" lang="en" sz="3000" u="sng" cap="none" strike="noStrike">
                <a:solidFill>
                  <a:srgbClr val="404040"/>
                </a:solidFill>
              </a:rPr>
              <a:t>	</a:t>
            </a:r>
          </a:p>
        </p:txBody>
      </p:sp>
      <p:sp>
        <p:nvSpPr>
          <p:cNvPr id="415" name="Shape 415"/>
          <p:cNvSpPr/>
          <p:nvPr/>
        </p:nvSpPr>
        <p:spPr>
          <a:xfrm flipH="1">
            <a:off x="2998075" y="1643550"/>
            <a:ext cx="34200" cy="2095800"/>
          </a:xfrm>
          <a:custGeom>
            <a:pathLst>
              <a:path extrusionOk="0" h="120000" w="120000">
                <a:moveTo>
                  <a:pt x="70000" y="2207"/>
                </a:moveTo>
                <a:lnTo>
                  <a:pt x="50000" y="2207"/>
                </a:lnTo>
                <a:lnTo>
                  <a:pt x="50000" y="119987"/>
                </a:lnTo>
                <a:lnTo>
                  <a:pt x="70000" y="119987"/>
                </a:lnTo>
                <a:lnTo>
                  <a:pt x="70000" y="2207"/>
                </a:lnTo>
                <a:close/>
              </a:path>
              <a:path extrusionOk="0" h="120000" w="120000">
                <a:moveTo>
                  <a:pt x="60000" y="0"/>
                </a:moveTo>
                <a:lnTo>
                  <a:pt x="0" y="2649"/>
                </a:lnTo>
                <a:lnTo>
                  <a:pt x="50000" y="2649"/>
                </a:lnTo>
                <a:lnTo>
                  <a:pt x="50000" y="2207"/>
                </a:lnTo>
                <a:lnTo>
                  <a:pt x="110000" y="2207"/>
                </a:lnTo>
                <a:lnTo>
                  <a:pt x="60000" y="0"/>
                </a:lnTo>
                <a:close/>
              </a:path>
              <a:path extrusionOk="0" h="120000" w="120000">
                <a:moveTo>
                  <a:pt x="110000" y="2207"/>
                </a:moveTo>
                <a:lnTo>
                  <a:pt x="70000" y="2207"/>
                </a:lnTo>
                <a:lnTo>
                  <a:pt x="70000" y="2649"/>
                </a:lnTo>
                <a:lnTo>
                  <a:pt x="120000" y="2649"/>
                </a:lnTo>
                <a:lnTo>
                  <a:pt x="110000" y="22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Shape 416"/>
          <p:cNvSpPr/>
          <p:nvPr/>
        </p:nvSpPr>
        <p:spPr>
          <a:xfrm>
            <a:off x="3038103" y="3739525"/>
            <a:ext cx="3761100" cy="57300"/>
          </a:xfrm>
          <a:custGeom>
            <a:pathLst>
              <a:path extrusionOk="0" h="120000" w="120000">
                <a:moveTo>
                  <a:pt x="117489" y="0"/>
                </a:moveTo>
                <a:lnTo>
                  <a:pt x="117489" y="119998"/>
                </a:lnTo>
                <a:lnTo>
                  <a:pt x="119581" y="69998"/>
                </a:lnTo>
                <a:lnTo>
                  <a:pt x="117907" y="69998"/>
                </a:lnTo>
                <a:lnTo>
                  <a:pt x="117907" y="49998"/>
                </a:lnTo>
                <a:lnTo>
                  <a:pt x="119581" y="49998"/>
                </a:lnTo>
                <a:lnTo>
                  <a:pt x="117489" y="0"/>
                </a:lnTo>
                <a:close/>
              </a:path>
              <a:path extrusionOk="0" h="120000" w="120000">
                <a:moveTo>
                  <a:pt x="117489" y="49998"/>
                </a:moveTo>
                <a:lnTo>
                  <a:pt x="0" y="49998"/>
                </a:lnTo>
                <a:lnTo>
                  <a:pt x="0" y="69998"/>
                </a:lnTo>
                <a:lnTo>
                  <a:pt x="117489" y="69998"/>
                </a:lnTo>
                <a:lnTo>
                  <a:pt x="117489" y="49998"/>
                </a:lnTo>
                <a:close/>
              </a:path>
              <a:path extrusionOk="0" h="120000" w="120000">
                <a:moveTo>
                  <a:pt x="119581" y="49998"/>
                </a:moveTo>
                <a:lnTo>
                  <a:pt x="117907" y="49998"/>
                </a:lnTo>
                <a:lnTo>
                  <a:pt x="117907" y="69998"/>
                </a:lnTo>
                <a:lnTo>
                  <a:pt x="119581" y="69998"/>
                </a:lnTo>
                <a:lnTo>
                  <a:pt x="119999" y="59998"/>
                </a:lnTo>
                <a:lnTo>
                  <a:pt x="119581" y="499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4251026" y="3782100"/>
            <a:ext cx="18906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Interpretability</a:t>
            </a:r>
          </a:p>
        </p:txBody>
      </p:sp>
      <p:sp>
        <p:nvSpPr>
          <p:cNvPr id="418" name="Shape 418"/>
          <p:cNvSpPr/>
          <p:nvPr/>
        </p:nvSpPr>
        <p:spPr>
          <a:xfrm>
            <a:off x="5433821" y="3427475"/>
            <a:ext cx="149700" cy="149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3150108" y="2510790"/>
            <a:ext cx="149700" cy="149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3735324" y="2969133"/>
            <a:ext cx="150900" cy="14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4767452" y="3316605"/>
            <a:ext cx="149700" cy="149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4890896" y="3440049"/>
            <a:ext cx="549000" cy="61800"/>
          </a:xfrm>
          <a:custGeom>
            <a:pathLst>
              <a:path extrusionOk="0" h="120000" w="120000">
                <a:moveTo>
                  <a:pt x="119958" y="120000"/>
                </a:moveTo>
                <a:lnTo>
                  <a:pt x="0" y="0"/>
                </a:lnTo>
              </a:path>
            </a:pathLst>
          </a:custGeom>
          <a:noFill/>
          <a:ln cap="flat" cmpd="sng" w="12175">
            <a:solidFill>
              <a:srgbClr val="006FC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3859910" y="3093719"/>
            <a:ext cx="913500" cy="298500"/>
          </a:xfrm>
          <a:custGeom>
            <a:pathLst>
              <a:path extrusionOk="0" h="120000" w="120000">
                <a:moveTo>
                  <a:pt x="119950" y="119846"/>
                </a:moveTo>
                <a:lnTo>
                  <a:pt x="0" y="0"/>
                </a:lnTo>
              </a:path>
            </a:pathLst>
          </a:custGeom>
          <a:noFill/>
          <a:ln cap="flat" cmpd="sng" w="12175">
            <a:solidFill>
              <a:srgbClr val="006FC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3273551" y="2634233"/>
            <a:ext cx="488100" cy="360900"/>
          </a:xfrm>
          <a:custGeom>
            <a:pathLst>
              <a:path extrusionOk="0" h="120000" w="120000">
                <a:moveTo>
                  <a:pt x="120000" y="119905"/>
                </a:moveTo>
                <a:lnTo>
                  <a:pt x="0" y="0"/>
                </a:lnTo>
              </a:path>
            </a:pathLst>
          </a:custGeom>
          <a:noFill/>
          <a:ln cap="flat" cmpd="sng" w="12175">
            <a:solidFill>
              <a:srgbClr val="006FC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Shape 425"/>
          <p:cNvSpPr txBox="1"/>
          <p:nvPr/>
        </p:nvSpPr>
        <p:spPr>
          <a:xfrm>
            <a:off x="1727925" y="2166225"/>
            <a:ext cx="12873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Accuracy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74725" y="4770000"/>
            <a:ext cx="55062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 sz="1100"/>
              <a:t>Source: https://www.youtube.com/watch?v=LAm4QmVaf0E&amp;t=3658s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300675" y="251150"/>
            <a:ext cx="86871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" sz="3000" u="none" cap="none" strike="noStrike">
                <a:solidFill>
                  <a:srgbClr val="404040"/>
                </a:solidFill>
              </a:rPr>
              <a:t>Accuracy </a:t>
            </a:r>
            <a:r>
              <a:rPr b="1" lang="en" sz="3000" u="none"/>
              <a:t>VS</a:t>
            </a:r>
            <a:r>
              <a:rPr b="1" i="0" lang="en" sz="3000" u="none" cap="none" strike="noStrike">
                <a:solidFill>
                  <a:srgbClr val="404040"/>
                </a:solidFill>
              </a:rPr>
              <a:t> Interpretability</a:t>
            </a:r>
            <a:r>
              <a:rPr b="1" i="0" lang="en" sz="3000" u="sng" cap="none" strike="noStrike">
                <a:solidFill>
                  <a:srgbClr val="404040"/>
                </a:solidFill>
              </a:rPr>
              <a:t>	</a:t>
            </a:r>
          </a:p>
        </p:txBody>
      </p:sp>
      <p:sp>
        <p:nvSpPr>
          <p:cNvPr id="432" name="Shape 432"/>
          <p:cNvSpPr/>
          <p:nvPr/>
        </p:nvSpPr>
        <p:spPr>
          <a:xfrm flipH="1">
            <a:off x="2998075" y="1643550"/>
            <a:ext cx="34200" cy="2095800"/>
          </a:xfrm>
          <a:custGeom>
            <a:pathLst>
              <a:path extrusionOk="0" h="120000" w="120000">
                <a:moveTo>
                  <a:pt x="70000" y="2207"/>
                </a:moveTo>
                <a:lnTo>
                  <a:pt x="50000" y="2207"/>
                </a:lnTo>
                <a:lnTo>
                  <a:pt x="50000" y="119987"/>
                </a:lnTo>
                <a:lnTo>
                  <a:pt x="70000" y="119987"/>
                </a:lnTo>
                <a:lnTo>
                  <a:pt x="70000" y="2207"/>
                </a:lnTo>
                <a:close/>
              </a:path>
              <a:path extrusionOk="0" h="120000" w="120000">
                <a:moveTo>
                  <a:pt x="60000" y="0"/>
                </a:moveTo>
                <a:lnTo>
                  <a:pt x="0" y="2649"/>
                </a:lnTo>
                <a:lnTo>
                  <a:pt x="50000" y="2649"/>
                </a:lnTo>
                <a:lnTo>
                  <a:pt x="50000" y="2207"/>
                </a:lnTo>
                <a:lnTo>
                  <a:pt x="110000" y="2207"/>
                </a:lnTo>
                <a:lnTo>
                  <a:pt x="60000" y="0"/>
                </a:lnTo>
                <a:close/>
              </a:path>
              <a:path extrusionOk="0" h="120000" w="120000">
                <a:moveTo>
                  <a:pt x="110000" y="2207"/>
                </a:moveTo>
                <a:lnTo>
                  <a:pt x="70000" y="2207"/>
                </a:lnTo>
                <a:lnTo>
                  <a:pt x="70000" y="2649"/>
                </a:lnTo>
                <a:lnTo>
                  <a:pt x="120000" y="2649"/>
                </a:lnTo>
                <a:lnTo>
                  <a:pt x="110000" y="22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3038103" y="3739525"/>
            <a:ext cx="3761100" cy="57300"/>
          </a:xfrm>
          <a:custGeom>
            <a:pathLst>
              <a:path extrusionOk="0" h="120000" w="120000">
                <a:moveTo>
                  <a:pt x="117489" y="0"/>
                </a:moveTo>
                <a:lnTo>
                  <a:pt x="117489" y="119998"/>
                </a:lnTo>
                <a:lnTo>
                  <a:pt x="119581" y="69998"/>
                </a:lnTo>
                <a:lnTo>
                  <a:pt x="117907" y="69998"/>
                </a:lnTo>
                <a:lnTo>
                  <a:pt x="117907" y="49998"/>
                </a:lnTo>
                <a:lnTo>
                  <a:pt x="119581" y="49998"/>
                </a:lnTo>
                <a:lnTo>
                  <a:pt x="117489" y="0"/>
                </a:lnTo>
                <a:close/>
              </a:path>
              <a:path extrusionOk="0" h="120000" w="120000">
                <a:moveTo>
                  <a:pt x="117489" y="49998"/>
                </a:moveTo>
                <a:lnTo>
                  <a:pt x="0" y="49998"/>
                </a:lnTo>
                <a:lnTo>
                  <a:pt x="0" y="69998"/>
                </a:lnTo>
                <a:lnTo>
                  <a:pt x="117489" y="69998"/>
                </a:lnTo>
                <a:lnTo>
                  <a:pt x="117489" y="49998"/>
                </a:lnTo>
                <a:close/>
              </a:path>
              <a:path extrusionOk="0" h="120000" w="120000">
                <a:moveTo>
                  <a:pt x="119581" y="49998"/>
                </a:moveTo>
                <a:lnTo>
                  <a:pt x="117907" y="49998"/>
                </a:lnTo>
                <a:lnTo>
                  <a:pt x="117907" y="69998"/>
                </a:lnTo>
                <a:lnTo>
                  <a:pt x="119581" y="69998"/>
                </a:lnTo>
                <a:lnTo>
                  <a:pt x="119999" y="59998"/>
                </a:lnTo>
                <a:lnTo>
                  <a:pt x="119581" y="499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4251026" y="3782100"/>
            <a:ext cx="18906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Interpretability</a:t>
            </a:r>
          </a:p>
        </p:txBody>
      </p:sp>
      <p:sp>
        <p:nvSpPr>
          <p:cNvPr id="435" name="Shape 435"/>
          <p:cNvSpPr/>
          <p:nvPr/>
        </p:nvSpPr>
        <p:spPr>
          <a:xfrm>
            <a:off x="5433821" y="3427475"/>
            <a:ext cx="149700" cy="149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3150108" y="2510790"/>
            <a:ext cx="149700" cy="149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3735324" y="2969133"/>
            <a:ext cx="150900" cy="14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4767452" y="3316605"/>
            <a:ext cx="149700" cy="149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4890896" y="3440049"/>
            <a:ext cx="549000" cy="61800"/>
          </a:xfrm>
          <a:custGeom>
            <a:pathLst>
              <a:path extrusionOk="0" h="120000" w="120000">
                <a:moveTo>
                  <a:pt x="119958" y="120000"/>
                </a:moveTo>
                <a:lnTo>
                  <a:pt x="0" y="0"/>
                </a:lnTo>
              </a:path>
            </a:pathLst>
          </a:custGeom>
          <a:noFill/>
          <a:ln cap="flat" cmpd="sng" w="12175">
            <a:solidFill>
              <a:srgbClr val="006FC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3859910" y="3093719"/>
            <a:ext cx="913500" cy="298500"/>
          </a:xfrm>
          <a:custGeom>
            <a:pathLst>
              <a:path extrusionOk="0" h="120000" w="120000">
                <a:moveTo>
                  <a:pt x="119950" y="119846"/>
                </a:moveTo>
                <a:lnTo>
                  <a:pt x="0" y="0"/>
                </a:lnTo>
              </a:path>
            </a:pathLst>
          </a:custGeom>
          <a:noFill/>
          <a:ln cap="flat" cmpd="sng" w="12175">
            <a:solidFill>
              <a:srgbClr val="006FC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3273551" y="2634233"/>
            <a:ext cx="488100" cy="360900"/>
          </a:xfrm>
          <a:custGeom>
            <a:pathLst>
              <a:path extrusionOk="0" h="120000" w="120000">
                <a:moveTo>
                  <a:pt x="120000" y="119905"/>
                </a:moveTo>
                <a:lnTo>
                  <a:pt x="0" y="0"/>
                </a:lnTo>
              </a:path>
            </a:pathLst>
          </a:custGeom>
          <a:noFill/>
          <a:ln cap="flat" cmpd="sng" w="12175">
            <a:solidFill>
              <a:srgbClr val="006FC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Shape 442"/>
          <p:cNvSpPr txBox="1"/>
          <p:nvPr/>
        </p:nvSpPr>
        <p:spPr>
          <a:xfrm>
            <a:off x="1727925" y="2166225"/>
            <a:ext cx="12873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Accuracy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74725" y="4770000"/>
            <a:ext cx="55062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 sz="1100"/>
              <a:t>Source: https://www.youtube.com/watch?v=LAm4QmVaf0E&amp;t=3658s</a:t>
            </a:r>
          </a:p>
        </p:txBody>
      </p:sp>
      <p:sp>
        <p:nvSpPr>
          <p:cNvPr id="444" name="Shape 444"/>
          <p:cNvSpPr/>
          <p:nvPr/>
        </p:nvSpPr>
        <p:spPr>
          <a:xfrm>
            <a:off x="5175500" y="1993200"/>
            <a:ext cx="1195200" cy="103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5000"/>
              <a:t>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764100" y="153269"/>
            <a:ext cx="7615800" cy="35892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4200" u="none"/>
              <a:t>L</a:t>
            </a:r>
            <a:r>
              <a:rPr lang="en" sz="4200" u="none"/>
              <a:t>ocal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 sz="4200" u="none"/>
              <a:t>I</a:t>
            </a:r>
            <a:r>
              <a:rPr lang="en" sz="4200" u="none"/>
              <a:t>nterpretable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 sz="4200" u="none"/>
              <a:t>M</a:t>
            </a:r>
            <a:r>
              <a:rPr lang="en" sz="4200" u="none"/>
              <a:t>odel-agnostic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 sz="4200" u="none"/>
              <a:t>E</a:t>
            </a:r>
            <a:r>
              <a:rPr lang="en" sz="4200" u="none"/>
              <a:t>xplanations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u="none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u="none"/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877" y="645297"/>
            <a:ext cx="1726225" cy="19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x="764100" y="153269"/>
            <a:ext cx="7615800" cy="35892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4200" u="none"/>
              <a:t>L</a:t>
            </a:r>
            <a:r>
              <a:rPr lang="en" sz="4200" u="none"/>
              <a:t>ocal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4200" u="none"/>
              <a:t>I</a:t>
            </a:r>
            <a:r>
              <a:rPr lang="en" sz="4200" u="none"/>
              <a:t>nterpretable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4200" u="none"/>
              <a:t>M</a:t>
            </a:r>
            <a:r>
              <a:rPr lang="en" sz="4200" u="none"/>
              <a:t>odel-agnostic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4200" u="none"/>
              <a:t>E</a:t>
            </a:r>
            <a:r>
              <a:rPr lang="en" sz="4200" u="none"/>
              <a:t>xplanations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u="none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u="none"/>
          </a:p>
        </p:txBody>
      </p:sp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877" y="645297"/>
            <a:ext cx="1726225" cy="19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4100" y="2721050"/>
            <a:ext cx="5069924" cy="31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347" y="0"/>
            <a:ext cx="74808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141200" y="504725"/>
            <a:ext cx="5037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4800"/>
              <a:t>About myself...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764100" y="153269"/>
            <a:ext cx="7615800" cy="35892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4200" u="none"/>
              <a:t>L</a:t>
            </a:r>
            <a:r>
              <a:rPr lang="en" sz="4200" u="none"/>
              <a:t>ocal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4200" u="none"/>
              <a:t>I</a:t>
            </a:r>
            <a:r>
              <a:rPr lang="en" sz="4200" u="none"/>
              <a:t>nterpretable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4200" u="none"/>
              <a:t>M</a:t>
            </a:r>
            <a:r>
              <a:rPr lang="en" sz="4200" u="none"/>
              <a:t>odel-agnostic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4200" u="none"/>
              <a:t>E</a:t>
            </a:r>
            <a:r>
              <a:rPr lang="en" sz="4200" u="none"/>
              <a:t>xplanations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u="none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u="none"/>
          </a:p>
        </p:txBody>
      </p:sp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877" y="645297"/>
            <a:ext cx="1726225" cy="19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4100" y="2721050"/>
            <a:ext cx="5069924" cy="31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Shape 4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36475" y="3349525"/>
            <a:ext cx="2825975" cy="14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Shape 4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7251" y="3292174"/>
            <a:ext cx="1862525" cy="14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3534156" y="2068829"/>
            <a:ext cx="1845900" cy="1379700"/>
          </a:xfrm>
          <a:custGeom>
            <a:pathLst>
              <a:path extrusionOk="0" h="120000" w="120000">
                <a:moveTo>
                  <a:pt x="0" y="119991"/>
                </a:moveTo>
                <a:lnTo>
                  <a:pt x="120000" y="119991"/>
                </a:lnTo>
                <a:lnTo>
                  <a:pt x="120000" y="0"/>
                </a:lnTo>
                <a:lnTo>
                  <a:pt x="0" y="0"/>
                </a:lnTo>
                <a:lnTo>
                  <a:pt x="0" y="119991"/>
                </a:lnTo>
                <a:close/>
              </a:path>
            </a:pathLst>
          </a:custGeom>
          <a:solidFill>
            <a:srgbClr val="B8CDE4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3541283" y="2075772"/>
            <a:ext cx="1845900" cy="1362000"/>
          </a:xfrm>
          <a:custGeom>
            <a:pathLst>
              <a:path extrusionOk="0" h="120000" w="120000">
                <a:moveTo>
                  <a:pt x="118295" y="19300"/>
                </a:moveTo>
                <a:lnTo>
                  <a:pt x="82383" y="19300"/>
                </a:lnTo>
                <a:lnTo>
                  <a:pt x="83543" y="20139"/>
                </a:lnTo>
                <a:lnTo>
                  <a:pt x="84570" y="21818"/>
                </a:lnTo>
                <a:lnTo>
                  <a:pt x="85126" y="22657"/>
                </a:lnTo>
                <a:lnTo>
                  <a:pt x="85675" y="24335"/>
                </a:lnTo>
                <a:lnTo>
                  <a:pt x="86219" y="26853"/>
                </a:lnTo>
                <a:lnTo>
                  <a:pt x="86758" y="28531"/>
                </a:lnTo>
                <a:lnTo>
                  <a:pt x="87291" y="31888"/>
                </a:lnTo>
                <a:lnTo>
                  <a:pt x="87819" y="34405"/>
                </a:lnTo>
                <a:lnTo>
                  <a:pt x="88343" y="37762"/>
                </a:lnTo>
                <a:lnTo>
                  <a:pt x="88862" y="41118"/>
                </a:lnTo>
                <a:lnTo>
                  <a:pt x="89376" y="44475"/>
                </a:lnTo>
                <a:lnTo>
                  <a:pt x="89886" y="48671"/>
                </a:lnTo>
                <a:lnTo>
                  <a:pt x="90392" y="52027"/>
                </a:lnTo>
                <a:lnTo>
                  <a:pt x="90895" y="56223"/>
                </a:lnTo>
                <a:lnTo>
                  <a:pt x="91393" y="60419"/>
                </a:lnTo>
                <a:lnTo>
                  <a:pt x="91889" y="64615"/>
                </a:lnTo>
                <a:lnTo>
                  <a:pt x="92381" y="68811"/>
                </a:lnTo>
                <a:lnTo>
                  <a:pt x="93357" y="77202"/>
                </a:lnTo>
                <a:lnTo>
                  <a:pt x="93841" y="81398"/>
                </a:lnTo>
                <a:lnTo>
                  <a:pt x="94323" y="85594"/>
                </a:lnTo>
                <a:lnTo>
                  <a:pt x="94802" y="88951"/>
                </a:lnTo>
                <a:lnTo>
                  <a:pt x="95280" y="93146"/>
                </a:lnTo>
                <a:lnTo>
                  <a:pt x="95756" y="96503"/>
                </a:lnTo>
                <a:lnTo>
                  <a:pt x="96231" y="99860"/>
                </a:lnTo>
                <a:lnTo>
                  <a:pt x="96704" y="103216"/>
                </a:lnTo>
                <a:lnTo>
                  <a:pt x="98119" y="110769"/>
                </a:lnTo>
                <a:lnTo>
                  <a:pt x="99059" y="114125"/>
                </a:lnTo>
                <a:lnTo>
                  <a:pt x="100134" y="116643"/>
                </a:lnTo>
                <a:lnTo>
                  <a:pt x="102388" y="120000"/>
                </a:lnTo>
                <a:lnTo>
                  <a:pt x="104683" y="120000"/>
                </a:lnTo>
                <a:lnTo>
                  <a:pt x="106898" y="118321"/>
                </a:lnTo>
                <a:lnTo>
                  <a:pt x="108910" y="114125"/>
                </a:lnTo>
                <a:lnTo>
                  <a:pt x="109803" y="111608"/>
                </a:lnTo>
                <a:lnTo>
                  <a:pt x="110600" y="108251"/>
                </a:lnTo>
                <a:lnTo>
                  <a:pt x="111286" y="104055"/>
                </a:lnTo>
                <a:lnTo>
                  <a:pt x="111846" y="100699"/>
                </a:lnTo>
                <a:lnTo>
                  <a:pt x="112074" y="99020"/>
                </a:lnTo>
                <a:lnTo>
                  <a:pt x="112366" y="96503"/>
                </a:lnTo>
                <a:lnTo>
                  <a:pt x="112713" y="94825"/>
                </a:lnTo>
                <a:lnTo>
                  <a:pt x="113110" y="92307"/>
                </a:lnTo>
                <a:lnTo>
                  <a:pt x="113547" y="89790"/>
                </a:lnTo>
                <a:lnTo>
                  <a:pt x="114515" y="83916"/>
                </a:lnTo>
                <a:lnTo>
                  <a:pt x="115031" y="81398"/>
                </a:lnTo>
                <a:lnTo>
                  <a:pt x="115557" y="78041"/>
                </a:lnTo>
                <a:lnTo>
                  <a:pt x="116087" y="74685"/>
                </a:lnTo>
                <a:lnTo>
                  <a:pt x="116612" y="72167"/>
                </a:lnTo>
                <a:lnTo>
                  <a:pt x="117126" y="68811"/>
                </a:lnTo>
                <a:lnTo>
                  <a:pt x="117620" y="64615"/>
                </a:lnTo>
                <a:lnTo>
                  <a:pt x="118088" y="61258"/>
                </a:lnTo>
                <a:lnTo>
                  <a:pt x="118521" y="57902"/>
                </a:lnTo>
                <a:lnTo>
                  <a:pt x="118913" y="54545"/>
                </a:lnTo>
                <a:lnTo>
                  <a:pt x="119255" y="51188"/>
                </a:lnTo>
                <a:lnTo>
                  <a:pt x="119540" y="47832"/>
                </a:lnTo>
                <a:lnTo>
                  <a:pt x="119760" y="44475"/>
                </a:lnTo>
                <a:lnTo>
                  <a:pt x="119908" y="41118"/>
                </a:lnTo>
                <a:lnTo>
                  <a:pt x="119977" y="37762"/>
                </a:lnTo>
                <a:lnTo>
                  <a:pt x="119959" y="34405"/>
                </a:lnTo>
                <a:lnTo>
                  <a:pt x="119845" y="31048"/>
                </a:lnTo>
                <a:lnTo>
                  <a:pt x="119630" y="27692"/>
                </a:lnTo>
                <a:lnTo>
                  <a:pt x="119305" y="25174"/>
                </a:lnTo>
                <a:lnTo>
                  <a:pt x="118862" y="21818"/>
                </a:lnTo>
                <a:lnTo>
                  <a:pt x="118295" y="19300"/>
                </a:lnTo>
                <a:close/>
              </a:path>
              <a:path extrusionOk="0" h="120000" w="120000">
                <a:moveTo>
                  <a:pt x="116262" y="13426"/>
                </a:moveTo>
                <a:lnTo>
                  <a:pt x="43934" y="13426"/>
                </a:lnTo>
                <a:lnTo>
                  <a:pt x="44811" y="14265"/>
                </a:lnTo>
                <a:lnTo>
                  <a:pt x="45816" y="16783"/>
                </a:lnTo>
                <a:lnTo>
                  <a:pt x="46981" y="19300"/>
                </a:lnTo>
                <a:lnTo>
                  <a:pt x="48341" y="22657"/>
                </a:lnTo>
                <a:lnTo>
                  <a:pt x="48882" y="24335"/>
                </a:lnTo>
                <a:lnTo>
                  <a:pt x="49453" y="26853"/>
                </a:lnTo>
                <a:lnTo>
                  <a:pt x="50051" y="29370"/>
                </a:lnTo>
                <a:lnTo>
                  <a:pt x="50676" y="31888"/>
                </a:lnTo>
                <a:lnTo>
                  <a:pt x="51325" y="34405"/>
                </a:lnTo>
                <a:lnTo>
                  <a:pt x="51996" y="37762"/>
                </a:lnTo>
                <a:lnTo>
                  <a:pt x="52688" y="41118"/>
                </a:lnTo>
                <a:lnTo>
                  <a:pt x="53399" y="44475"/>
                </a:lnTo>
                <a:lnTo>
                  <a:pt x="54127" y="48671"/>
                </a:lnTo>
                <a:lnTo>
                  <a:pt x="54870" y="52027"/>
                </a:lnTo>
                <a:lnTo>
                  <a:pt x="56395" y="60419"/>
                </a:lnTo>
                <a:lnTo>
                  <a:pt x="57173" y="64615"/>
                </a:lnTo>
                <a:lnTo>
                  <a:pt x="57960" y="67972"/>
                </a:lnTo>
                <a:lnTo>
                  <a:pt x="58752" y="72167"/>
                </a:lnTo>
                <a:lnTo>
                  <a:pt x="59549" y="76363"/>
                </a:lnTo>
                <a:lnTo>
                  <a:pt x="60348" y="80559"/>
                </a:lnTo>
                <a:lnTo>
                  <a:pt x="61948" y="87272"/>
                </a:lnTo>
                <a:lnTo>
                  <a:pt x="62745" y="91468"/>
                </a:lnTo>
                <a:lnTo>
                  <a:pt x="63536" y="93986"/>
                </a:lnTo>
                <a:lnTo>
                  <a:pt x="64322" y="97342"/>
                </a:lnTo>
                <a:lnTo>
                  <a:pt x="65099" y="99860"/>
                </a:lnTo>
                <a:lnTo>
                  <a:pt x="65867" y="102377"/>
                </a:lnTo>
                <a:lnTo>
                  <a:pt x="66622" y="104895"/>
                </a:lnTo>
                <a:lnTo>
                  <a:pt x="67364" y="106573"/>
                </a:lnTo>
                <a:lnTo>
                  <a:pt x="68090" y="108251"/>
                </a:lnTo>
                <a:lnTo>
                  <a:pt x="68799" y="109090"/>
                </a:lnTo>
                <a:lnTo>
                  <a:pt x="69878" y="109930"/>
                </a:lnTo>
                <a:lnTo>
                  <a:pt x="72271" y="109930"/>
                </a:lnTo>
                <a:lnTo>
                  <a:pt x="73552" y="109090"/>
                </a:lnTo>
                <a:lnTo>
                  <a:pt x="74866" y="107412"/>
                </a:lnTo>
                <a:lnTo>
                  <a:pt x="76199" y="105734"/>
                </a:lnTo>
                <a:lnTo>
                  <a:pt x="77532" y="103216"/>
                </a:lnTo>
                <a:lnTo>
                  <a:pt x="78849" y="100699"/>
                </a:lnTo>
                <a:lnTo>
                  <a:pt x="80134" y="98181"/>
                </a:lnTo>
                <a:lnTo>
                  <a:pt x="81370" y="94825"/>
                </a:lnTo>
                <a:lnTo>
                  <a:pt x="82541" y="91468"/>
                </a:lnTo>
                <a:lnTo>
                  <a:pt x="83629" y="88111"/>
                </a:lnTo>
                <a:lnTo>
                  <a:pt x="84619" y="85594"/>
                </a:lnTo>
                <a:lnTo>
                  <a:pt x="85493" y="82237"/>
                </a:lnTo>
                <a:lnTo>
                  <a:pt x="86236" y="79720"/>
                </a:lnTo>
                <a:lnTo>
                  <a:pt x="86830" y="76363"/>
                </a:lnTo>
                <a:lnTo>
                  <a:pt x="87259" y="73846"/>
                </a:lnTo>
                <a:lnTo>
                  <a:pt x="87506" y="72167"/>
                </a:lnTo>
                <a:lnTo>
                  <a:pt x="87555" y="70489"/>
                </a:lnTo>
                <a:lnTo>
                  <a:pt x="87141" y="67972"/>
                </a:lnTo>
                <a:lnTo>
                  <a:pt x="86135" y="66293"/>
                </a:lnTo>
                <a:lnTo>
                  <a:pt x="84645" y="64615"/>
                </a:lnTo>
                <a:lnTo>
                  <a:pt x="82778" y="63776"/>
                </a:lnTo>
                <a:lnTo>
                  <a:pt x="80641" y="62097"/>
                </a:lnTo>
                <a:lnTo>
                  <a:pt x="78341" y="61258"/>
                </a:lnTo>
                <a:lnTo>
                  <a:pt x="75985" y="59580"/>
                </a:lnTo>
                <a:lnTo>
                  <a:pt x="73680" y="58741"/>
                </a:lnTo>
                <a:lnTo>
                  <a:pt x="71533" y="57902"/>
                </a:lnTo>
                <a:lnTo>
                  <a:pt x="69651" y="56223"/>
                </a:lnTo>
                <a:lnTo>
                  <a:pt x="68142" y="55384"/>
                </a:lnTo>
                <a:lnTo>
                  <a:pt x="67113" y="53706"/>
                </a:lnTo>
                <a:lnTo>
                  <a:pt x="66669" y="52027"/>
                </a:lnTo>
                <a:lnTo>
                  <a:pt x="66718" y="50349"/>
                </a:lnTo>
                <a:lnTo>
                  <a:pt x="67020" y="47832"/>
                </a:lnTo>
                <a:lnTo>
                  <a:pt x="67552" y="45314"/>
                </a:lnTo>
                <a:lnTo>
                  <a:pt x="68286" y="42797"/>
                </a:lnTo>
                <a:lnTo>
                  <a:pt x="69197" y="40279"/>
                </a:lnTo>
                <a:lnTo>
                  <a:pt x="70260" y="36923"/>
                </a:lnTo>
                <a:lnTo>
                  <a:pt x="71448" y="33566"/>
                </a:lnTo>
                <a:lnTo>
                  <a:pt x="72736" y="31048"/>
                </a:lnTo>
                <a:lnTo>
                  <a:pt x="74098" y="28531"/>
                </a:lnTo>
                <a:lnTo>
                  <a:pt x="75508" y="26013"/>
                </a:lnTo>
                <a:lnTo>
                  <a:pt x="76941" y="23496"/>
                </a:lnTo>
                <a:lnTo>
                  <a:pt x="78371" y="21818"/>
                </a:lnTo>
                <a:lnTo>
                  <a:pt x="79772" y="20139"/>
                </a:lnTo>
                <a:lnTo>
                  <a:pt x="81118" y="19300"/>
                </a:lnTo>
                <a:lnTo>
                  <a:pt x="118295" y="19300"/>
                </a:lnTo>
                <a:lnTo>
                  <a:pt x="117595" y="16783"/>
                </a:lnTo>
                <a:lnTo>
                  <a:pt x="116755" y="14265"/>
                </a:lnTo>
                <a:lnTo>
                  <a:pt x="116262" y="13426"/>
                </a:lnTo>
                <a:close/>
              </a:path>
              <a:path extrusionOk="0" h="120000" w="120000">
                <a:moveTo>
                  <a:pt x="105798" y="3356"/>
                </a:moveTo>
                <a:lnTo>
                  <a:pt x="41237" y="3356"/>
                </a:lnTo>
                <a:lnTo>
                  <a:pt x="38430" y="4195"/>
                </a:lnTo>
                <a:lnTo>
                  <a:pt x="35680" y="4195"/>
                </a:lnTo>
                <a:lnTo>
                  <a:pt x="32996" y="5034"/>
                </a:lnTo>
                <a:lnTo>
                  <a:pt x="30386" y="5034"/>
                </a:lnTo>
                <a:lnTo>
                  <a:pt x="27856" y="5874"/>
                </a:lnTo>
                <a:lnTo>
                  <a:pt x="20828" y="6713"/>
                </a:lnTo>
                <a:lnTo>
                  <a:pt x="18699" y="7552"/>
                </a:lnTo>
                <a:lnTo>
                  <a:pt x="14807" y="7552"/>
                </a:lnTo>
                <a:lnTo>
                  <a:pt x="13060" y="8391"/>
                </a:lnTo>
                <a:lnTo>
                  <a:pt x="8706" y="8391"/>
                </a:lnTo>
                <a:lnTo>
                  <a:pt x="5435" y="9230"/>
                </a:lnTo>
                <a:lnTo>
                  <a:pt x="3018" y="9230"/>
                </a:lnTo>
                <a:lnTo>
                  <a:pt x="1367" y="10069"/>
                </a:lnTo>
                <a:lnTo>
                  <a:pt x="391" y="10909"/>
                </a:lnTo>
                <a:lnTo>
                  <a:pt x="0" y="10909"/>
                </a:lnTo>
                <a:lnTo>
                  <a:pt x="1426" y="13426"/>
                </a:lnTo>
                <a:lnTo>
                  <a:pt x="3642" y="15104"/>
                </a:lnTo>
                <a:lnTo>
                  <a:pt x="4857" y="15944"/>
                </a:lnTo>
                <a:lnTo>
                  <a:pt x="6025" y="16783"/>
                </a:lnTo>
                <a:lnTo>
                  <a:pt x="7053" y="16783"/>
                </a:lnTo>
                <a:lnTo>
                  <a:pt x="7852" y="17622"/>
                </a:lnTo>
                <a:lnTo>
                  <a:pt x="8974" y="18461"/>
                </a:lnTo>
                <a:lnTo>
                  <a:pt x="10592" y="19300"/>
                </a:lnTo>
                <a:lnTo>
                  <a:pt x="12583" y="19300"/>
                </a:lnTo>
                <a:lnTo>
                  <a:pt x="14822" y="20139"/>
                </a:lnTo>
                <a:lnTo>
                  <a:pt x="17185" y="20139"/>
                </a:lnTo>
                <a:lnTo>
                  <a:pt x="19549" y="20979"/>
                </a:lnTo>
                <a:lnTo>
                  <a:pt x="21789" y="21818"/>
                </a:lnTo>
                <a:lnTo>
                  <a:pt x="23781" y="22657"/>
                </a:lnTo>
                <a:lnTo>
                  <a:pt x="25402" y="24335"/>
                </a:lnTo>
                <a:lnTo>
                  <a:pt x="26528" y="26853"/>
                </a:lnTo>
                <a:lnTo>
                  <a:pt x="27035" y="29370"/>
                </a:lnTo>
                <a:lnTo>
                  <a:pt x="26984" y="31048"/>
                </a:lnTo>
                <a:lnTo>
                  <a:pt x="26673" y="33566"/>
                </a:lnTo>
                <a:lnTo>
                  <a:pt x="26133" y="36083"/>
                </a:lnTo>
                <a:lnTo>
                  <a:pt x="25394" y="38601"/>
                </a:lnTo>
                <a:lnTo>
                  <a:pt x="24487" y="41958"/>
                </a:lnTo>
                <a:lnTo>
                  <a:pt x="23443" y="45314"/>
                </a:lnTo>
                <a:lnTo>
                  <a:pt x="22292" y="48671"/>
                </a:lnTo>
                <a:lnTo>
                  <a:pt x="21064" y="52027"/>
                </a:lnTo>
                <a:lnTo>
                  <a:pt x="19791" y="55384"/>
                </a:lnTo>
                <a:lnTo>
                  <a:pt x="18503" y="58741"/>
                </a:lnTo>
                <a:lnTo>
                  <a:pt x="17229" y="62097"/>
                </a:lnTo>
                <a:lnTo>
                  <a:pt x="16002" y="65454"/>
                </a:lnTo>
                <a:lnTo>
                  <a:pt x="14851" y="68811"/>
                </a:lnTo>
                <a:lnTo>
                  <a:pt x="13807" y="72167"/>
                </a:lnTo>
                <a:lnTo>
                  <a:pt x="12901" y="75524"/>
                </a:lnTo>
                <a:lnTo>
                  <a:pt x="12163" y="78041"/>
                </a:lnTo>
                <a:lnTo>
                  <a:pt x="11624" y="81398"/>
                </a:lnTo>
                <a:lnTo>
                  <a:pt x="11314" y="83076"/>
                </a:lnTo>
                <a:lnTo>
                  <a:pt x="11264" y="85594"/>
                </a:lnTo>
                <a:lnTo>
                  <a:pt x="11582" y="88111"/>
                </a:lnTo>
                <a:lnTo>
                  <a:pt x="12259" y="90629"/>
                </a:lnTo>
                <a:lnTo>
                  <a:pt x="13247" y="93146"/>
                </a:lnTo>
                <a:lnTo>
                  <a:pt x="14495" y="95664"/>
                </a:lnTo>
                <a:lnTo>
                  <a:pt x="15954" y="98181"/>
                </a:lnTo>
                <a:lnTo>
                  <a:pt x="17575" y="99860"/>
                </a:lnTo>
                <a:lnTo>
                  <a:pt x="19308" y="101538"/>
                </a:lnTo>
                <a:lnTo>
                  <a:pt x="21104" y="103216"/>
                </a:lnTo>
                <a:lnTo>
                  <a:pt x="24688" y="104895"/>
                </a:lnTo>
                <a:lnTo>
                  <a:pt x="26377" y="104895"/>
                </a:lnTo>
                <a:lnTo>
                  <a:pt x="29303" y="103216"/>
                </a:lnTo>
                <a:lnTo>
                  <a:pt x="31009" y="99860"/>
                </a:lnTo>
                <a:lnTo>
                  <a:pt x="32048" y="95664"/>
                </a:lnTo>
                <a:lnTo>
                  <a:pt x="32524" y="93146"/>
                </a:lnTo>
                <a:lnTo>
                  <a:pt x="32973" y="89790"/>
                </a:lnTo>
                <a:lnTo>
                  <a:pt x="33397" y="86433"/>
                </a:lnTo>
                <a:lnTo>
                  <a:pt x="33799" y="83076"/>
                </a:lnTo>
                <a:lnTo>
                  <a:pt x="34182" y="79720"/>
                </a:lnTo>
                <a:lnTo>
                  <a:pt x="34546" y="75524"/>
                </a:lnTo>
                <a:lnTo>
                  <a:pt x="34895" y="72167"/>
                </a:lnTo>
                <a:lnTo>
                  <a:pt x="35231" y="67972"/>
                </a:lnTo>
                <a:lnTo>
                  <a:pt x="35555" y="63776"/>
                </a:lnTo>
                <a:lnTo>
                  <a:pt x="35871" y="59580"/>
                </a:lnTo>
                <a:lnTo>
                  <a:pt x="36485" y="52027"/>
                </a:lnTo>
                <a:lnTo>
                  <a:pt x="36788" y="47832"/>
                </a:lnTo>
                <a:lnTo>
                  <a:pt x="37090" y="44475"/>
                </a:lnTo>
                <a:lnTo>
                  <a:pt x="37395" y="40279"/>
                </a:lnTo>
                <a:lnTo>
                  <a:pt x="37704" y="36923"/>
                </a:lnTo>
                <a:lnTo>
                  <a:pt x="38020" y="33566"/>
                </a:lnTo>
                <a:lnTo>
                  <a:pt x="38344" y="31048"/>
                </a:lnTo>
                <a:lnTo>
                  <a:pt x="38680" y="28531"/>
                </a:lnTo>
                <a:lnTo>
                  <a:pt x="39029" y="26013"/>
                </a:lnTo>
                <a:lnTo>
                  <a:pt x="40236" y="20979"/>
                </a:lnTo>
                <a:lnTo>
                  <a:pt x="40998" y="17622"/>
                </a:lnTo>
                <a:lnTo>
                  <a:pt x="41714" y="15944"/>
                </a:lnTo>
                <a:lnTo>
                  <a:pt x="42419" y="14265"/>
                </a:lnTo>
                <a:lnTo>
                  <a:pt x="43148" y="13426"/>
                </a:lnTo>
                <a:lnTo>
                  <a:pt x="116262" y="13426"/>
                </a:lnTo>
                <a:lnTo>
                  <a:pt x="115768" y="12587"/>
                </a:lnTo>
                <a:lnTo>
                  <a:pt x="114626" y="10069"/>
                </a:lnTo>
                <a:lnTo>
                  <a:pt x="111846" y="6713"/>
                </a:lnTo>
                <a:lnTo>
                  <a:pt x="109124" y="5034"/>
                </a:lnTo>
                <a:lnTo>
                  <a:pt x="107533" y="4195"/>
                </a:lnTo>
                <a:lnTo>
                  <a:pt x="105798" y="3356"/>
                </a:lnTo>
                <a:close/>
              </a:path>
              <a:path extrusionOk="0" h="120000" w="120000">
                <a:moveTo>
                  <a:pt x="99810" y="1678"/>
                </a:moveTo>
                <a:lnTo>
                  <a:pt x="55867" y="1678"/>
                </a:lnTo>
                <a:lnTo>
                  <a:pt x="52888" y="2517"/>
                </a:lnTo>
                <a:lnTo>
                  <a:pt x="49927" y="2517"/>
                </a:lnTo>
                <a:lnTo>
                  <a:pt x="46993" y="3356"/>
                </a:lnTo>
                <a:lnTo>
                  <a:pt x="103927" y="3356"/>
                </a:lnTo>
                <a:lnTo>
                  <a:pt x="101929" y="2517"/>
                </a:lnTo>
                <a:lnTo>
                  <a:pt x="99810" y="1678"/>
                </a:lnTo>
                <a:close/>
              </a:path>
              <a:path extrusionOk="0" h="120000" w="120000">
                <a:moveTo>
                  <a:pt x="95243" y="839"/>
                </a:moveTo>
                <a:lnTo>
                  <a:pt x="64842" y="839"/>
                </a:lnTo>
                <a:lnTo>
                  <a:pt x="61852" y="1678"/>
                </a:lnTo>
                <a:lnTo>
                  <a:pt x="97579" y="1678"/>
                </a:lnTo>
                <a:lnTo>
                  <a:pt x="95243" y="839"/>
                </a:lnTo>
                <a:close/>
              </a:path>
              <a:path extrusionOk="0" h="120000" w="120000">
                <a:moveTo>
                  <a:pt x="85005" y="0"/>
                </a:moveTo>
                <a:lnTo>
                  <a:pt x="76606" y="0"/>
                </a:lnTo>
                <a:lnTo>
                  <a:pt x="73710" y="839"/>
                </a:lnTo>
                <a:lnTo>
                  <a:pt x="87683" y="839"/>
                </a:lnTo>
                <a:lnTo>
                  <a:pt x="85005" y="0"/>
                </a:lnTo>
                <a:close/>
              </a:path>
            </a:pathLst>
          </a:custGeom>
          <a:solidFill>
            <a:srgbClr val="F1DCDB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2184939" y="2583846"/>
            <a:ext cx="222900" cy="222900"/>
          </a:xfrm>
          <a:custGeom>
            <a:pathLst>
              <a:path extrusionOk="0" h="120000" w="120000">
                <a:moveTo>
                  <a:pt x="29076" y="0"/>
                </a:moveTo>
                <a:lnTo>
                  <a:pt x="0" y="29077"/>
                </a:lnTo>
                <a:lnTo>
                  <a:pt x="30871" y="59948"/>
                </a:lnTo>
                <a:lnTo>
                  <a:pt x="0" y="90820"/>
                </a:lnTo>
                <a:lnTo>
                  <a:pt x="29076" y="119897"/>
                </a:lnTo>
                <a:lnTo>
                  <a:pt x="59948" y="89025"/>
                </a:lnTo>
                <a:lnTo>
                  <a:pt x="118102" y="89025"/>
                </a:lnTo>
                <a:lnTo>
                  <a:pt x="89025" y="59948"/>
                </a:lnTo>
                <a:lnTo>
                  <a:pt x="118102" y="30871"/>
                </a:lnTo>
                <a:lnTo>
                  <a:pt x="59948" y="30871"/>
                </a:lnTo>
                <a:lnTo>
                  <a:pt x="29076" y="0"/>
                </a:lnTo>
                <a:close/>
              </a:path>
              <a:path extrusionOk="0" h="120000" w="120000">
                <a:moveTo>
                  <a:pt x="118102" y="89025"/>
                </a:moveTo>
                <a:lnTo>
                  <a:pt x="59948" y="89025"/>
                </a:lnTo>
                <a:lnTo>
                  <a:pt x="90820" y="119897"/>
                </a:lnTo>
                <a:lnTo>
                  <a:pt x="119897" y="90820"/>
                </a:lnTo>
                <a:lnTo>
                  <a:pt x="118102" y="89025"/>
                </a:lnTo>
                <a:close/>
              </a:path>
              <a:path extrusionOk="0" h="120000" w="120000">
                <a:moveTo>
                  <a:pt x="90820" y="0"/>
                </a:moveTo>
                <a:lnTo>
                  <a:pt x="59948" y="30871"/>
                </a:lnTo>
                <a:lnTo>
                  <a:pt x="118102" y="30871"/>
                </a:lnTo>
                <a:lnTo>
                  <a:pt x="119897" y="29077"/>
                </a:lnTo>
                <a:lnTo>
                  <a:pt x="90820" y="0"/>
                </a:lnTo>
                <a:close/>
              </a:path>
            </a:pathLst>
          </a:custGeom>
          <a:solidFill>
            <a:srgbClr val="E38312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2184939" y="2583846"/>
            <a:ext cx="222900" cy="222900"/>
          </a:xfrm>
          <a:custGeom>
            <a:pathLst>
              <a:path extrusionOk="0" h="120000" w="120000">
                <a:moveTo>
                  <a:pt x="0" y="29077"/>
                </a:moveTo>
                <a:lnTo>
                  <a:pt x="29076" y="0"/>
                </a:lnTo>
                <a:lnTo>
                  <a:pt x="59948" y="30871"/>
                </a:lnTo>
                <a:lnTo>
                  <a:pt x="90820" y="0"/>
                </a:lnTo>
                <a:lnTo>
                  <a:pt x="119897" y="29077"/>
                </a:lnTo>
                <a:lnTo>
                  <a:pt x="89025" y="59948"/>
                </a:lnTo>
                <a:lnTo>
                  <a:pt x="119897" y="90820"/>
                </a:lnTo>
                <a:lnTo>
                  <a:pt x="90820" y="119897"/>
                </a:lnTo>
                <a:lnTo>
                  <a:pt x="59948" y="89025"/>
                </a:lnTo>
                <a:lnTo>
                  <a:pt x="29076" y="119897"/>
                </a:lnTo>
                <a:lnTo>
                  <a:pt x="0" y="90820"/>
                </a:lnTo>
                <a:lnTo>
                  <a:pt x="30871" y="59948"/>
                </a:lnTo>
                <a:lnTo>
                  <a:pt x="0" y="29077"/>
                </a:lnTo>
                <a:close/>
              </a:path>
            </a:pathLst>
          </a:custGeom>
          <a:noFill/>
          <a:ln cap="flat" cmpd="sng" w="15225">
            <a:solidFill>
              <a:srgbClr val="A75F0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2622613" y="2647188"/>
            <a:ext cx="803400" cy="97200"/>
          </a:xfrm>
          <a:custGeom>
            <a:pathLst>
              <a:path extrusionOk="0" h="120000" w="120000">
                <a:moveTo>
                  <a:pt x="105474" y="0"/>
                </a:moveTo>
                <a:lnTo>
                  <a:pt x="105474" y="120000"/>
                </a:lnTo>
                <a:lnTo>
                  <a:pt x="117083" y="71999"/>
                </a:lnTo>
                <a:lnTo>
                  <a:pt x="106925" y="71999"/>
                </a:lnTo>
                <a:lnTo>
                  <a:pt x="106925" y="47999"/>
                </a:lnTo>
                <a:lnTo>
                  <a:pt x="117083" y="47999"/>
                </a:lnTo>
                <a:lnTo>
                  <a:pt x="105474" y="0"/>
                </a:lnTo>
                <a:close/>
              </a:path>
              <a:path extrusionOk="0" h="120000" w="120000">
                <a:moveTo>
                  <a:pt x="105474" y="47999"/>
                </a:moveTo>
                <a:lnTo>
                  <a:pt x="0" y="47999"/>
                </a:lnTo>
                <a:lnTo>
                  <a:pt x="0" y="71999"/>
                </a:lnTo>
                <a:lnTo>
                  <a:pt x="105474" y="71999"/>
                </a:lnTo>
                <a:lnTo>
                  <a:pt x="105474" y="47999"/>
                </a:lnTo>
                <a:close/>
              </a:path>
              <a:path extrusionOk="0" h="120000" w="120000">
                <a:moveTo>
                  <a:pt x="117083" y="47999"/>
                </a:moveTo>
                <a:lnTo>
                  <a:pt x="106925" y="47999"/>
                </a:lnTo>
                <a:lnTo>
                  <a:pt x="106925" y="71999"/>
                </a:lnTo>
                <a:lnTo>
                  <a:pt x="117083" y="71999"/>
                </a:lnTo>
                <a:lnTo>
                  <a:pt x="119985" y="59999"/>
                </a:lnTo>
                <a:lnTo>
                  <a:pt x="117083" y="47999"/>
                </a:lnTo>
                <a:close/>
              </a:path>
            </a:pathLst>
          </a:custGeom>
          <a:solidFill>
            <a:srgbClr val="E38312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5489257" y="2638043"/>
            <a:ext cx="803400" cy="97200"/>
          </a:xfrm>
          <a:custGeom>
            <a:pathLst>
              <a:path extrusionOk="0" h="120000" w="120000">
                <a:moveTo>
                  <a:pt x="105474" y="0"/>
                </a:moveTo>
                <a:lnTo>
                  <a:pt x="105474" y="120000"/>
                </a:lnTo>
                <a:lnTo>
                  <a:pt x="117083" y="72000"/>
                </a:lnTo>
                <a:lnTo>
                  <a:pt x="106925" y="72000"/>
                </a:lnTo>
                <a:lnTo>
                  <a:pt x="106925" y="48000"/>
                </a:lnTo>
                <a:lnTo>
                  <a:pt x="117083" y="48000"/>
                </a:lnTo>
                <a:lnTo>
                  <a:pt x="105474" y="0"/>
                </a:lnTo>
                <a:close/>
              </a:path>
              <a:path extrusionOk="0" h="120000" w="120000">
                <a:moveTo>
                  <a:pt x="105474" y="48000"/>
                </a:moveTo>
                <a:lnTo>
                  <a:pt x="0" y="48000"/>
                </a:lnTo>
                <a:lnTo>
                  <a:pt x="0" y="72000"/>
                </a:lnTo>
                <a:lnTo>
                  <a:pt x="105474" y="72000"/>
                </a:lnTo>
                <a:lnTo>
                  <a:pt x="105474" y="48000"/>
                </a:lnTo>
                <a:close/>
              </a:path>
              <a:path extrusionOk="0" h="120000" w="120000">
                <a:moveTo>
                  <a:pt x="117083" y="48000"/>
                </a:moveTo>
                <a:lnTo>
                  <a:pt x="106925" y="48000"/>
                </a:lnTo>
                <a:lnTo>
                  <a:pt x="106925" y="72000"/>
                </a:lnTo>
                <a:lnTo>
                  <a:pt x="117083" y="72000"/>
                </a:lnTo>
                <a:lnTo>
                  <a:pt x="119985" y="60000"/>
                </a:lnTo>
                <a:lnTo>
                  <a:pt x="117083" y="48000"/>
                </a:lnTo>
                <a:close/>
              </a:path>
            </a:pathLst>
          </a:custGeom>
          <a:solidFill>
            <a:srgbClr val="E38312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6740271" y="2713958"/>
            <a:ext cx="0" cy="103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119670"/>
                </a:lnTo>
              </a:path>
            </a:pathLst>
          </a:custGeom>
          <a:noFill/>
          <a:ln cap="flat" cmpd="sng" w="62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6613398" y="2690622"/>
            <a:ext cx="253800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54" y="0"/>
                </a:lnTo>
              </a:path>
            </a:pathLst>
          </a:custGeom>
          <a:noFill/>
          <a:ln cap="flat" cmpd="sng" w="62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6740271" y="2563749"/>
            <a:ext cx="0" cy="103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119669"/>
                </a:lnTo>
              </a:path>
            </a:pathLst>
          </a:custGeom>
          <a:noFill/>
          <a:ln cap="flat" cmpd="sng" w="62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6613398" y="2563749"/>
            <a:ext cx="253800" cy="253800"/>
          </a:xfrm>
          <a:custGeom>
            <a:pathLst>
              <a:path extrusionOk="0" h="120000" w="120000">
                <a:moveTo>
                  <a:pt x="0" y="48945"/>
                </a:moveTo>
                <a:lnTo>
                  <a:pt x="48945" y="48945"/>
                </a:lnTo>
                <a:lnTo>
                  <a:pt x="48945" y="0"/>
                </a:lnTo>
                <a:lnTo>
                  <a:pt x="71009" y="0"/>
                </a:lnTo>
                <a:lnTo>
                  <a:pt x="71009" y="48945"/>
                </a:lnTo>
                <a:lnTo>
                  <a:pt x="119954" y="48945"/>
                </a:lnTo>
                <a:lnTo>
                  <a:pt x="119954" y="71009"/>
                </a:lnTo>
                <a:lnTo>
                  <a:pt x="71009" y="71009"/>
                </a:lnTo>
                <a:lnTo>
                  <a:pt x="71009" y="119954"/>
                </a:lnTo>
                <a:lnTo>
                  <a:pt x="48945" y="119954"/>
                </a:lnTo>
                <a:lnTo>
                  <a:pt x="48945" y="71009"/>
                </a:lnTo>
                <a:lnTo>
                  <a:pt x="0" y="71009"/>
                </a:lnTo>
                <a:lnTo>
                  <a:pt x="0" y="4894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3958208" y="2370582"/>
            <a:ext cx="929700" cy="687300"/>
          </a:xfrm>
          <a:custGeom>
            <a:pathLst>
              <a:path extrusionOk="0" h="120000" w="120000">
                <a:moveTo>
                  <a:pt x="0" y="119950"/>
                </a:moveTo>
                <a:lnTo>
                  <a:pt x="119950" y="119950"/>
                </a:lnTo>
                <a:lnTo>
                  <a:pt x="119950" y="0"/>
                </a:lnTo>
                <a:lnTo>
                  <a:pt x="0" y="0"/>
                </a:lnTo>
                <a:lnTo>
                  <a:pt x="0" y="119950"/>
                </a:lnTo>
                <a:close/>
              </a:path>
            </a:pathLst>
          </a:custGeom>
          <a:noFill/>
          <a:ln cap="flat" cmpd="sng" w="152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4352068" y="2579275"/>
            <a:ext cx="222900" cy="222900"/>
          </a:xfrm>
          <a:custGeom>
            <a:pathLst>
              <a:path extrusionOk="0" h="120000" w="120000">
                <a:moveTo>
                  <a:pt x="29076" y="0"/>
                </a:moveTo>
                <a:lnTo>
                  <a:pt x="0" y="29076"/>
                </a:lnTo>
                <a:lnTo>
                  <a:pt x="30871" y="59948"/>
                </a:lnTo>
                <a:lnTo>
                  <a:pt x="0" y="90820"/>
                </a:lnTo>
                <a:lnTo>
                  <a:pt x="29076" y="119897"/>
                </a:lnTo>
                <a:lnTo>
                  <a:pt x="59948" y="89025"/>
                </a:lnTo>
                <a:lnTo>
                  <a:pt x="118102" y="89025"/>
                </a:lnTo>
                <a:lnTo>
                  <a:pt x="89025" y="59948"/>
                </a:lnTo>
                <a:lnTo>
                  <a:pt x="118102" y="30871"/>
                </a:lnTo>
                <a:lnTo>
                  <a:pt x="59948" y="30871"/>
                </a:lnTo>
                <a:lnTo>
                  <a:pt x="29076" y="0"/>
                </a:lnTo>
                <a:close/>
              </a:path>
              <a:path extrusionOk="0" h="120000" w="120000">
                <a:moveTo>
                  <a:pt x="118102" y="89025"/>
                </a:moveTo>
                <a:lnTo>
                  <a:pt x="59948" y="89025"/>
                </a:lnTo>
                <a:lnTo>
                  <a:pt x="90820" y="119897"/>
                </a:lnTo>
                <a:lnTo>
                  <a:pt x="119897" y="90820"/>
                </a:lnTo>
                <a:lnTo>
                  <a:pt x="118102" y="89025"/>
                </a:lnTo>
                <a:close/>
              </a:path>
              <a:path extrusionOk="0" h="120000" w="120000">
                <a:moveTo>
                  <a:pt x="90820" y="0"/>
                </a:moveTo>
                <a:lnTo>
                  <a:pt x="59948" y="30871"/>
                </a:lnTo>
                <a:lnTo>
                  <a:pt x="118102" y="30871"/>
                </a:lnTo>
                <a:lnTo>
                  <a:pt x="119897" y="29076"/>
                </a:lnTo>
                <a:lnTo>
                  <a:pt x="90820" y="0"/>
                </a:lnTo>
                <a:close/>
              </a:path>
            </a:pathLst>
          </a:custGeom>
          <a:solidFill>
            <a:srgbClr val="E38312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4352068" y="2579275"/>
            <a:ext cx="222900" cy="222900"/>
          </a:xfrm>
          <a:custGeom>
            <a:pathLst>
              <a:path extrusionOk="0" h="120000" w="120000">
                <a:moveTo>
                  <a:pt x="0" y="29076"/>
                </a:moveTo>
                <a:lnTo>
                  <a:pt x="29076" y="0"/>
                </a:lnTo>
                <a:lnTo>
                  <a:pt x="59948" y="30871"/>
                </a:lnTo>
                <a:lnTo>
                  <a:pt x="90820" y="0"/>
                </a:lnTo>
                <a:lnTo>
                  <a:pt x="119897" y="29076"/>
                </a:lnTo>
                <a:lnTo>
                  <a:pt x="89025" y="59948"/>
                </a:lnTo>
                <a:lnTo>
                  <a:pt x="119897" y="90820"/>
                </a:lnTo>
                <a:lnTo>
                  <a:pt x="90820" y="119897"/>
                </a:lnTo>
                <a:lnTo>
                  <a:pt x="59948" y="89025"/>
                </a:lnTo>
                <a:lnTo>
                  <a:pt x="29076" y="119897"/>
                </a:lnTo>
                <a:lnTo>
                  <a:pt x="0" y="90820"/>
                </a:lnTo>
                <a:lnTo>
                  <a:pt x="30871" y="59948"/>
                </a:lnTo>
                <a:lnTo>
                  <a:pt x="0" y="29076"/>
                </a:lnTo>
                <a:close/>
              </a:path>
            </a:pathLst>
          </a:custGeom>
          <a:noFill/>
          <a:ln cap="flat" cmpd="sng" w="15225">
            <a:solidFill>
              <a:srgbClr val="A75F0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Shape 484"/>
          <p:cNvSpPr txBox="1"/>
          <p:nvPr/>
        </p:nvSpPr>
        <p:spPr>
          <a:xfrm>
            <a:off x="74725" y="4770000"/>
            <a:ext cx="55062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 sz="1100"/>
              <a:t>Source: https://www.youtube.com/watch?v=LAm4QmVaf0E&amp;t=3658s</a:t>
            </a:r>
          </a:p>
        </p:txBody>
      </p:sp>
      <p:sp>
        <p:nvSpPr>
          <p:cNvPr id="485" name="Shape 485"/>
          <p:cNvSpPr txBox="1"/>
          <p:nvPr>
            <p:ph type="title"/>
          </p:nvPr>
        </p:nvSpPr>
        <p:spPr>
          <a:xfrm>
            <a:off x="764153" y="380581"/>
            <a:ext cx="7615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" sz="3000" u="none" cap="none" strike="noStrike">
                <a:solidFill>
                  <a:srgbClr val="404040"/>
                </a:solidFill>
              </a:rPr>
              <a:t>Being Loc</a:t>
            </a:r>
            <a:r>
              <a:rPr b="1" lang="en" sz="3000" u="none"/>
              <a:t>al and </a:t>
            </a:r>
            <a:r>
              <a:rPr b="1" i="0" lang="en" sz="3000" u="none" cap="none" strike="noStrike">
                <a:solidFill>
                  <a:srgbClr val="404040"/>
                </a:solidFill>
              </a:rPr>
              <a:t>Model-Agnostic…	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/>
        </p:nvSpPr>
        <p:spPr>
          <a:xfrm>
            <a:off x="3542157" y="2012823"/>
            <a:ext cx="1845945" cy="1379696"/>
          </a:xfrm>
          <a:custGeom>
            <a:pathLst>
              <a:path extrusionOk="0" h="120000" w="120000">
                <a:moveTo>
                  <a:pt x="0" y="119991"/>
                </a:moveTo>
                <a:lnTo>
                  <a:pt x="120000" y="119991"/>
                </a:lnTo>
                <a:lnTo>
                  <a:pt x="120000" y="0"/>
                </a:lnTo>
                <a:lnTo>
                  <a:pt x="0" y="0"/>
                </a:lnTo>
                <a:lnTo>
                  <a:pt x="0" y="119991"/>
                </a:lnTo>
                <a:close/>
              </a:path>
            </a:pathLst>
          </a:custGeom>
          <a:solidFill>
            <a:srgbClr val="B8CDE4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3283888" y="1678140"/>
            <a:ext cx="2577465" cy="2762250"/>
          </a:xfrm>
          <a:custGeom>
            <a:pathLst>
              <a:path extrusionOk="0" h="120000" w="120000">
                <a:moveTo>
                  <a:pt x="110540" y="21517"/>
                </a:moveTo>
                <a:lnTo>
                  <a:pt x="94922" y="21517"/>
                </a:lnTo>
                <a:lnTo>
                  <a:pt x="95725" y="21931"/>
                </a:lnTo>
                <a:lnTo>
                  <a:pt x="96482" y="22758"/>
                </a:lnTo>
                <a:lnTo>
                  <a:pt x="97190" y="23586"/>
                </a:lnTo>
                <a:lnTo>
                  <a:pt x="97583" y="24000"/>
                </a:lnTo>
                <a:lnTo>
                  <a:pt x="97982" y="24827"/>
                </a:lnTo>
                <a:lnTo>
                  <a:pt x="98386" y="25655"/>
                </a:lnTo>
                <a:lnTo>
                  <a:pt x="98796" y="26482"/>
                </a:lnTo>
                <a:lnTo>
                  <a:pt x="99211" y="27310"/>
                </a:lnTo>
                <a:lnTo>
                  <a:pt x="99631" y="28551"/>
                </a:lnTo>
                <a:lnTo>
                  <a:pt x="100055" y="29793"/>
                </a:lnTo>
                <a:lnTo>
                  <a:pt x="100483" y="31034"/>
                </a:lnTo>
                <a:lnTo>
                  <a:pt x="100914" y="32275"/>
                </a:lnTo>
                <a:lnTo>
                  <a:pt x="101348" y="33931"/>
                </a:lnTo>
                <a:lnTo>
                  <a:pt x="101785" y="35172"/>
                </a:lnTo>
                <a:lnTo>
                  <a:pt x="102225" y="36827"/>
                </a:lnTo>
                <a:lnTo>
                  <a:pt x="102667" y="38482"/>
                </a:lnTo>
                <a:lnTo>
                  <a:pt x="103110" y="40137"/>
                </a:lnTo>
                <a:lnTo>
                  <a:pt x="103555" y="42206"/>
                </a:lnTo>
                <a:lnTo>
                  <a:pt x="104000" y="43862"/>
                </a:lnTo>
                <a:lnTo>
                  <a:pt x="104446" y="45931"/>
                </a:lnTo>
                <a:lnTo>
                  <a:pt x="104892" y="47586"/>
                </a:lnTo>
                <a:lnTo>
                  <a:pt x="105784" y="51724"/>
                </a:lnTo>
                <a:lnTo>
                  <a:pt x="106228" y="53793"/>
                </a:lnTo>
                <a:lnTo>
                  <a:pt x="106672" y="55862"/>
                </a:lnTo>
                <a:lnTo>
                  <a:pt x="107113" y="57931"/>
                </a:lnTo>
                <a:lnTo>
                  <a:pt x="107553" y="60000"/>
                </a:lnTo>
                <a:lnTo>
                  <a:pt x="107990" y="62482"/>
                </a:lnTo>
                <a:lnTo>
                  <a:pt x="108424" y="64551"/>
                </a:lnTo>
                <a:lnTo>
                  <a:pt x="108855" y="66620"/>
                </a:lnTo>
                <a:lnTo>
                  <a:pt x="109283" y="68689"/>
                </a:lnTo>
                <a:lnTo>
                  <a:pt x="109707" y="71172"/>
                </a:lnTo>
                <a:lnTo>
                  <a:pt x="110126" y="73241"/>
                </a:lnTo>
                <a:lnTo>
                  <a:pt x="110541" y="75310"/>
                </a:lnTo>
                <a:lnTo>
                  <a:pt x="110951" y="77793"/>
                </a:lnTo>
                <a:lnTo>
                  <a:pt x="111355" y="79862"/>
                </a:lnTo>
                <a:lnTo>
                  <a:pt x="111754" y="81931"/>
                </a:lnTo>
                <a:lnTo>
                  <a:pt x="112147" y="84000"/>
                </a:lnTo>
                <a:lnTo>
                  <a:pt x="112533" y="86482"/>
                </a:lnTo>
                <a:lnTo>
                  <a:pt x="112912" y="88551"/>
                </a:lnTo>
                <a:lnTo>
                  <a:pt x="113284" y="90620"/>
                </a:lnTo>
                <a:lnTo>
                  <a:pt x="114005" y="94344"/>
                </a:lnTo>
                <a:lnTo>
                  <a:pt x="115344" y="101793"/>
                </a:lnTo>
                <a:lnTo>
                  <a:pt x="115655" y="103862"/>
                </a:lnTo>
                <a:lnTo>
                  <a:pt x="115956" y="105517"/>
                </a:lnTo>
                <a:lnTo>
                  <a:pt x="116247" y="107172"/>
                </a:lnTo>
                <a:lnTo>
                  <a:pt x="116526" y="108413"/>
                </a:lnTo>
                <a:lnTo>
                  <a:pt x="116794" y="110068"/>
                </a:lnTo>
                <a:lnTo>
                  <a:pt x="117051" y="111310"/>
                </a:lnTo>
                <a:lnTo>
                  <a:pt x="117295" y="112551"/>
                </a:lnTo>
                <a:lnTo>
                  <a:pt x="117527" y="113793"/>
                </a:lnTo>
                <a:lnTo>
                  <a:pt x="117746" y="115034"/>
                </a:lnTo>
                <a:lnTo>
                  <a:pt x="117953" y="115862"/>
                </a:lnTo>
                <a:lnTo>
                  <a:pt x="118145" y="117103"/>
                </a:lnTo>
                <a:lnTo>
                  <a:pt x="118324" y="117517"/>
                </a:lnTo>
                <a:lnTo>
                  <a:pt x="118488" y="118344"/>
                </a:lnTo>
                <a:lnTo>
                  <a:pt x="118638" y="119172"/>
                </a:lnTo>
                <a:lnTo>
                  <a:pt x="118773" y="119586"/>
                </a:lnTo>
                <a:lnTo>
                  <a:pt x="118892" y="120000"/>
                </a:lnTo>
                <a:lnTo>
                  <a:pt x="119270" y="120000"/>
                </a:lnTo>
                <a:lnTo>
                  <a:pt x="119387" y="119172"/>
                </a:lnTo>
                <a:lnTo>
                  <a:pt x="119445" y="118344"/>
                </a:lnTo>
                <a:lnTo>
                  <a:pt x="119501" y="117931"/>
                </a:lnTo>
                <a:lnTo>
                  <a:pt x="119611" y="116275"/>
                </a:lnTo>
                <a:lnTo>
                  <a:pt x="119713" y="114620"/>
                </a:lnTo>
                <a:lnTo>
                  <a:pt x="119759" y="113379"/>
                </a:lnTo>
                <a:lnTo>
                  <a:pt x="119803" y="112137"/>
                </a:lnTo>
                <a:lnTo>
                  <a:pt x="119844" y="110896"/>
                </a:lnTo>
                <a:lnTo>
                  <a:pt x="119880" y="109655"/>
                </a:lnTo>
                <a:lnTo>
                  <a:pt x="119912" y="108413"/>
                </a:lnTo>
                <a:lnTo>
                  <a:pt x="119940" y="107172"/>
                </a:lnTo>
                <a:lnTo>
                  <a:pt x="119962" y="105517"/>
                </a:lnTo>
                <a:lnTo>
                  <a:pt x="119980" y="103862"/>
                </a:lnTo>
                <a:lnTo>
                  <a:pt x="119991" y="102206"/>
                </a:lnTo>
                <a:lnTo>
                  <a:pt x="119996" y="100965"/>
                </a:lnTo>
                <a:lnTo>
                  <a:pt x="119994" y="98482"/>
                </a:lnTo>
                <a:lnTo>
                  <a:pt x="119988" y="97241"/>
                </a:lnTo>
                <a:lnTo>
                  <a:pt x="119973" y="95586"/>
                </a:lnTo>
                <a:lnTo>
                  <a:pt x="119951" y="93517"/>
                </a:lnTo>
                <a:lnTo>
                  <a:pt x="119882" y="89793"/>
                </a:lnTo>
                <a:lnTo>
                  <a:pt x="119834" y="87724"/>
                </a:lnTo>
                <a:lnTo>
                  <a:pt x="119778" y="86068"/>
                </a:lnTo>
                <a:lnTo>
                  <a:pt x="119712" y="84000"/>
                </a:lnTo>
                <a:lnTo>
                  <a:pt x="119636" y="81931"/>
                </a:lnTo>
                <a:lnTo>
                  <a:pt x="119550" y="79862"/>
                </a:lnTo>
                <a:lnTo>
                  <a:pt x="119454" y="77793"/>
                </a:lnTo>
                <a:lnTo>
                  <a:pt x="119346" y="75724"/>
                </a:lnTo>
                <a:lnTo>
                  <a:pt x="119228" y="73655"/>
                </a:lnTo>
                <a:lnTo>
                  <a:pt x="119097" y="71586"/>
                </a:lnTo>
                <a:lnTo>
                  <a:pt x="118955" y="69103"/>
                </a:lnTo>
                <a:lnTo>
                  <a:pt x="118800" y="67034"/>
                </a:lnTo>
                <a:lnTo>
                  <a:pt x="118633" y="64965"/>
                </a:lnTo>
                <a:lnTo>
                  <a:pt x="118452" y="62896"/>
                </a:lnTo>
                <a:lnTo>
                  <a:pt x="118258" y="60827"/>
                </a:lnTo>
                <a:lnTo>
                  <a:pt x="118050" y="58758"/>
                </a:lnTo>
                <a:lnTo>
                  <a:pt x="117828" y="56275"/>
                </a:lnTo>
                <a:lnTo>
                  <a:pt x="117591" y="54206"/>
                </a:lnTo>
                <a:lnTo>
                  <a:pt x="117339" y="52137"/>
                </a:lnTo>
                <a:lnTo>
                  <a:pt x="117071" y="50068"/>
                </a:lnTo>
                <a:lnTo>
                  <a:pt x="116788" y="48000"/>
                </a:lnTo>
                <a:lnTo>
                  <a:pt x="116489" y="45931"/>
                </a:lnTo>
                <a:lnTo>
                  <a:pt x="116173" y="43862"/>
                </a:lnTo>
                <a:lnTo>
                  <a:pt x="115841" y="41793"/>
                </a:lnTo>
                <a:lnTo>
                  <a:pt x="115491" y="40137"/>
                </a:lnTo>
                <a:lnTo>
                  <a:pt x="115123" y="38068"/>
                </a:lnTo>
                <a:lnTo>
                  <a:pt x="114738" y="36000"/>
                </a:lnTo>
                <a:lnTo>
                  <a:pt x="114334" y="34344"/>
                </a:lnTo>
                <a:lnTo>
                  <a:pt x="113912" y="32689"/>
                </a:lnTo>
                <a:lnTo>
                  <a:pt x="113470" y="30620"/>
                </a:lnTo>
                <a:lnTo>
                  <a:pt x="113009" y="28965"/>
                </a:lnTo>
                <a:lnTo>
                  <a:pt x="112528" y="27310"/>
                </a:lnTo>
                <a:lnTo>
                  <a:pt x="112027" y="25655"/>
                </a:lnTo>
                <a:lnTo>
                  <a:pt x="111506" y="24000"/>
                </a:lnTo>
                <a:lnTo>
                  <a:pt x="110963" y="22758"/>
                </a:lnTo>
                <a:lnTo>
                  <a:pt x="110540" y="21517"/>
                </a:lnTo>
                <a:close/>
              </a:path>
              <a:path extrusionOk="0" h="120000" w="120000">
                <a:moveTo>
                  <a:pt x="77484" y="115862"/>
                </a:moveTo>
                <a:lnTo>
                  <a:pt x="75719" y="115862"/>
                </a:lnTo>
                <a:lnTo>
                  <a:pt x="76589" y="116275"/>
                </a:lnTo>
                <a:lnTo>
                  <a:pt x="77484" y="115862"/>
                </a:lnTo>
                <a:close/>
              </a:path>
              <a:path extrusionOk="0" h="120000" w="120000">
                <a:moveTo>
                  <a:pt x="107246" y="14896"/>
                </a:moveTo>
                <a:lnTo>
                  <a:pt x="34984" y="14896"/>
                </a:lnTo>
                <a:lnTo>
                  <a:pt x="35594" y="15310"/>
                </a:lnTo>
                <a:lnTo>
                  <a:pt x="36239" y="15724"/>
                </a:lnTo>
                <a:lnTo>
                  <a:pt x="36925" y="16137"/>
                </a:lnTo>
                <a:lnTo>
                  <a:pt x="37659" y="16965"/>
                </a:lnTo>
                <a:lnTo>
                  <a:pt x="38447" y="18206"/>
                </a:lnTo>
                <a:lnTo>
                  <a:pt x="39297" y="19448"/>
                </a:lnTo>
                <a:lnTo>
                  <a:pt x="40214" y="21103"/>
                </a:lnTo>
                <a:lnTo>
                  <a:pt x="41205" y="22758"/>
                </a:lnTo>
                <a:lnTo>
                  <a:pt x="42277" y="24827"/>
                </a:lnTo>
                <a:lnTo>
                  <a:pt x="42660" y="25655"/>
                </a:lnTo>
                <a:lnTo>
                  <a:pt x="43053" y="26482"/>
                </a:lnTo>
                <a:lnTo>
                  <a:pt x="43457" y="27724"/>
                </a:lnTo>
                <a:lnTo>
                  <a:pt x="43870" y="28551"/>
                </a:lnTo>
                <a:lnTo>
                  <a:pt x="44294" y="29793"/>
                </a:lnTo>
                <a:lnTo>
                  <a:pt x="44726" y="31034"/>
                </a:lnTo>
                <a:lnTo>
                  <a:pt x="45168" y="32275"/>
                </a:lnTo>
                <a:lnTo>
                  <a:pt x="45618" y="33517"/>
                </a:lnTo>
                <a:lnTo>
                  <a:pt x="46076" y="34758"/>
                </a:lnTo>
                <a:lnTo>
                  <a:pt x="46543" y="36413"/>
                </a:lnTo>
                <a:lnTo>
                  <a:pt x="47018" y="38068"/>
                </a:lnTo>
                <a:lnTo>
                  <a:pt x="47500" y="39310"/>
                </a:lnTo>
                <a:lnTo>
                  <a:pt x="47989" y="40965"/>
                </a:lnTo>
                <a:lnTo>
                  <a:pt x="48486" y="42620"/>
                </a:lnTo>
                <a:lnTo>
                  <a:pt x="48989" y="44689"/>
                </a:lnTo>
                <a:lnTo>
                  <a:pt x="49498" y="46344"/>
                </a:lnTo>
                <a:lnTo>
                  <a:pt x="50014" y="48000"/>
                </a:lnTo>
                <a:lnTo>
                  <a:pt x="50535" y="50068"/>
                </a:lnTo>
                <a:lnTo>
                  <a:pt x="51062" y="51724"/>
                </a:lnTo>
                <a:lnTo>
                  <a:pt x="51594" y="53793"/>
                </a:lnTo>
                <a:lnTo>
                  <a:pt x="52131" y="55448"/>
                </a:lnTo>
                <a:lnTo>
                  <a:pt x="53218" y="59586"/>
                </a:lnTo>
                <a:lnTo>
                  <a:pt x="54322" y="63310"/>
                </a:lnTo>
                <a:lnTo>
                  <a:pt x="54879" y="65379"/>
                </a:lnTo>
                <a:lnTo>
                  <a:pt x="55439" y="67448"/>
                </a:lnTo>
                <a:lnTo>
                  <a:pt x="56003" y="69517"/>
                </a:lnTo>
                <a:lnTo>
                  <a:pt x="56568" y="71586"/>
                </a:lnTo>
                <a:lnTo>
                  <a:pt x="57136" y="73241"/>
                </a:lnTo>
                <a:lnTo>
                  <a:pt x="57706" y="75310"/>
                </a:lnTo>
                <a:lnTo>
                  <a:pt x="58851" y="79448"/>
                </a:lnTo>
                <a:lnTo>
                  <a:pt x="59425" y="81103"/>
                </a:lnTo>
                <a:lnTo>
                  <a:pt x="60576" y="85241"/>
                </a:lnTo>
                <a:lnTo>
                  <a:pt x="61151" y="86896"/>
                </a:lnTo>
                <a:lnTo>
                  <a:pt x="61727" y="88965"/>
                </a:lnTo>
                <a:lnTo>
                  <a:pt x="63451" y="93931"/>
                </a:lnTo>
                <a:lnTo>
                  <a:pt x="64023" y="96000"/>
                </a:lnTo>
                <a:lnTo>
                  <a:pt x="64594" y="97655"/>
                </a:lnTo>
                <a:lnTo>
                  <a:pt x="65163" y="98896"/>
                </a:lnTo>
                <a:lnTo>
                  <a:pt x="65730" y="100551"/>
                </a:lnTo>
                <a:lnTo>
                  <a:pt x="66295" y="102206"/>
                </a:lnTo>
                <a:lnTo>
                  <a:pt x="66857" y="103448"/>
                </a:lnTo>
                <a:lnTo>
                  <a:pt x="67416" y="105103"/>
                </a:lnTo>
                <a:lnTo>
                  <a:pt x="67972" y="106344"/>
                </a:lnTo>
                <a:lnTo>
                  <a:pt x="68524" y="107586"/>
                </a:lnTo>
                <a:lnTo>
                  <a:pt x="69072" y="108413"/>
                </a:lnTo>
                <a:lnTo>
                  <a:pt x="69616" y="109655"/>
                </a:lnTo>
                <a:lnTo>
                  <a:pt x="70156" y="110896"/>
                </a:lnTo>
                <a:lnTo>
                  <a:pt x="70690" y="111724"/>
                </a:lnTo>
                <a:lnTo>
                  <a:pt x="71220" y="112551"/>
                </a:lnTo>
                <a:lnTo>
                  <a:pt x="71745" y="113379"/>
                </a:lnTo>
                <a:lnTo>
                  <a:pt x="72264" y="113793"/>
                </a:lnTo>
                <a:lnTo>
                  <a:pt x="72776" y="114620"/>
                </a:lnTo>
                <a:lnTo>
                  <a:pt x="73283" y="115034"/>
                </a:lnTo>
                <a:lnTo>
                  <a:pt x="74063" y="115448"/>
                </a:lnTo>
                <a:lnTo>
                  <a:pt x="74876" y="115862"/>
                </a:lnTo>
                <a:lnTo>
                  <a:pt x="78401" y="115862"/>
                </a:lnTo>
                <a:lnTo>
                  <a:pt x="79336" y="115448"/>
                </a:lnTo>
                <a:lnTo>
                  <a:pt x="80287" y="114620"/>
                </a:lnTo>
                <a:lnTo>
                  <a:pt x="81251" y="114206"/>
                </a:lnTo>
                <a:lnTo>
                  <a:pt x="83205" y="112551"/>
                </a:lnTo>
                <a:lnTo>
                  <a:pt x="84190" y="111310"/>
                </a:lnTo>
                <a:lnTo>
                  <a:pt x="85176" y="110482"/>
                </a:lnTo>
                <a:lnTo>
                  <a:pt x="87140" y="108000"/>
                </a:lnTo>
                <a:lnTo>
                  <a:pt x="88112" y="106758"/>
                </a:lnTo>
                <a:lnTo>
                  <a:pt x="89074" y="105103"/>
                </a:lnTo>
                <a:lnTo>
                  <a:pt x="90023" y="103862"/>
                </a:lnTo>
                <a:lnTo>
                  <a:pt x="90955" y="102206"/>
                </a:lnTo>
                <a:lnTo>
                  <a:pt x="91868" y="100965"/>
                </a:lnTo>
                <a:lnTo>
                  <a:pt x="92759" y="99310"/>
                </a:lnTo>
                <a:lnTo>
                  <a:pt x="93625" y="97655"/>
                </a:lnTo>
                <a:lnTo>
                  <a:pt x="94463" y="96000"/>
                </a:lnTo>
                <a:lnTo>
                  <a:pt x="95271" y="94344"/>
                </a:lnTo>
                <a:lnTo>
                  <a:pt x="96044" y="92689"/>
                </a:lnTo>
                <a:lnTo>
                  <a:pt x="96781" y="91034"/>
                </a:lnTo>
                <a:lnTo>
                  <a:pt x="97479" y="89793"/>
                </a:lnTo>
                <a:lnTo>
                  <a:pt x="98134" y="88137"/>
                </a:lnTo>
                <a:lnTo>
                  <a:pt x="98744" y="86482"/>
                </a:lnTo>
                <a:lnTo>
                  <a:pt x="99305" y="84827"/>
                </a:lnTo>
                <a:lnTo>
                  <a:pt x="99816" y="83586"/>
                </a:lnTo>
                <a:lnTo>
                  <a:pt x="100272" y="82344"/>
                </a:lnTo>
                <a:lnTo>
                  <a:pt x="100672" y="80689"/>
                </a:lnTo>
                <a:lnTo>
                  <a:pt x="101011" y="79448"/>
                </a:lnTo>
                <a:lnTo>
                  <a:pt x="101288" y="78206"/>
                </a:lnTo>
                <a:lnTo>
                  <a:pt x="101499" y="77379"/>
                </a:lnTo>
                <a:lnTo>
                  <a:pt x="101641" y="76137"/>
                </a:lnTo>
                <a:lnTo>
                  <a:pt x="101712" y="75310"/>
                </a:lnTo>
                <a:lnTo>
                  <a:pt x="101709" y="74482"/>
                </a:lnTo>
                <a:lnTo>
                  <a:pt x="101540" y="73241"/>
                </a:lnTo>
                <a:lnTo>
                  <a:pt x="100582" y="71586"/>
                </a:lnTo>
                <a:lnTo>
                  <a:pt x="98907" y="69931"/>
                </a:lnTo>
                <a:lnTo>
                  <a:pt x="97840" y="69103"/>
                </a:lnTo>
                <a:lnTo>
                  <a:pt x="96643" y="68275"/>
                </a:lnTo>
                <a:lnTo>
                  <a:pt x="95331" y="67862"/>
                </a:lnTo>
                <a:lnTo>
                  <a:pt x="93920" y="67034"/>
                </a:lnTo>
                <a:lnTo>
                  <a:pt x="92428" y="66620"/>
                </a:lnTo>
                <a:lnTo>
                  <a:pt x="90870" y="65793"/>
                </a:lnTo>
                <a:lnTo>
                  <a:pt x="89262" y="65379"/>
                </a:lnTo>
                <a:lnTo>
                  <a:pt x="87621" y="64551"/>
                </a:lnTo>
                <a:lnTo>
                  <a:pt x="84304" y="63724"/>
                </a:lnTo>
                <a:lnTo>
                  <a:pt x="82661" y="62896"/>
                </a:lnTo>
                <a:lnTo>
                  <a:pt x="79485" y="62068"/>
                </a:lnTo>
                <a:lnTo>
                  <a:pt x="77985" y="61241"/>
                </a:lnTo>
                <a:lnTo>
                  <a:pt x="76566" y="60827"/>
                </a:lnTo>
                <a:lnTo>
                  <a:pt x="75243" y="60000"/>
                </a:lnTo>
                <a:lnTo>
                  <a:pt x="74034" y="59586"/>
                </a:lnTo>
                <a:lnTo>
                  <a:pt x="72953" y="58758"/>
                </a:lnTo>
                <a:lnTo>
                  <a:pt x="71244" y="57517"/>
                </a:lnTo>
                <a:lnTo>
                  <a:pt x="70246" y="55862"/>
                </a:lnTo>
                <a:lnTo>
                  <a:pt x="70039" y="54206"/>
                </a:lnTo>
                <a:lnTo>
                  <a:pt x="70113" y="53379"/>
                </a:lnTo>
                <a:lnTo>
                  <a:pt x="70274" y="52137"/>
                </a:lnTo>
                <a:lnTo>
                  <a:pt x="70517" y="51310"/>
                </a:lnTo>
                <a:lnTo>
                  <a:pt x="70839" y="50068"/>
                </a:lnTo>
                <a:lnTo>
                  <a:pt x="71235" y="48827"/>
                </a:lnTo>
                <a:lnTo>
                  <a:pt x="71700" y="47586"/>
                </a:lnTo>
                <a:lnTo>
                  <a:pt x="72232" y="46344"/>
                </a:lnTo>
                <a:lnTo>
                  <a:pt x="72825" y="45103"/>
                </a:lnTo>
                <a:lnTo>
                  <a:pt x="73477" y="43448"/>
                </a:lnTo>
                <a:lnTo>
                  <a:pt x="74181" y="42206"/>
                </a:lnTo>
                <a:lnTo>
                  <a:pt x="74936" y="40551"/>
                </a:lnTo>
                <a:lnTo>
                  <a:pt x="75735" y="39310"/>
                </a:lnTo>
                <a:lnTo>
                  <a:pt x="76576" y="37655"/>
                </a:lnTo>
                <a:lnTo>
                  <a:pt x="77454" y="36000"/>
                </a:lnTo>
                <a:lnTo>
                  <a:pt x="78365" y="34758"/>
                </a:lnTo>
                <a:lnTo>
                  <a:pt x="79305" y="33517"/>
                </a:lnTo>
                <a:lnTo>
                  <a:pt x="80270" y="31862"/>
                </a:lnTo>
                <a:lnTo>
                  <a:pt x="81255" y="30620"/>
                </a:lnTo>
                <a:lnTo>
                  <a:pt x="82257" y="29379"/>
                </a:lnTo>
                <a:lnTo>
                  <a:pt x="83272" y="28137"/>
                </a:lnTo>
                <a:lnTo>
                  <a:pt x="84295" y="26896"/>
                </a:lnTo>
                <a:lnTo>
                  <a:pt x="85322" y="26068"/>
                </a:lnTo>
                <a:lnTo>
                  <a:pt x="86349" y="24827"/>
                </a:lnTo>
                <a:lnTo>
                  <a:pt x="88388" y="23172"/>
                </a:lnTo>
                <a:lnTo>
                  <a:pt x="89391" y="22758"/>
                </a:lnTo>
                <a:lnTo>
                  <a:pt x="90377" y="21931"/>
                </a:lnTo>
                <a:lnTo>
                  <a:pt x="91344" y="21517"/>
                </a:lnTo>
                <a:lnTo>
                  <a:pt x="110540" y="21517"/>
                </a:lnTo>
                <a:lnTo>
                  <a:pt x="110399" y="21103"/>
                </a:lnTo>
                <a:lnTo>
                  <a:pt x="109813" y="19862"/>
                </a:lnTo>
                <a:lnTo>
                  <a:pt x="109205" y="18620"/>
                </a:lnTo>
                <a:lnTo>
                  <a:pt x="108575" y="17379"/>
                </a:lnTo>
                <a:lnTo>
                  <a:pt x="107922" y="16137"/>
                </a:lnTo>
                <a:lnTo>
                  <a:pt x="107246" y="14896"/>
                </a:lnTo>
                <a:close/>
              </a:path>
              <a:path extrusionOk="0" h="120000" w="120000">
                <a:moveTo>
                  <a:pt x="78224" y="827"/>
                </a:moveTo>
                <a:lnTo>
                  <a:pt x="42850" y="827"/>
                </a:lnTo>
                <a:lnTo>
                  <a:pt x="39293" y="1655"/>
                </a:lnTo>
                <a:lnTo>
                  <a:pt x="37552" y="1655"/>
                </a:lnTo>
                <a:lnTo>
                  <a:pt x="34158" y="2482"/>
                </a:lnTo>
                <a:lnTo>
                  <a:pt x="32509" y="2482"/>
                </a:lnTo>
                <a:lnTo>
                  <a:pt x="30896" y="2896"/>
                </a:lnTo>
                <a:lnTo>
                  <a:pt x="27786" y="3724"/>
                </a:lnTo>
                <a:lnTo>
                  <a:pt x="26294" y="3724"/>
                </a:lnTo>
                <a:lnTo>
                  <a:pt x="24846" y="4137"/>
                </a:lnTo>
                <a:lnTo>
                  <a:pt x="23446" y="4551"/>
                </a:lnTo>
                <a:lnTo>
                  <a:pt x="22096" y="4965"/>
                </a:lnTo>
                <a:lnTo>
                  <a:pt x="20797" y="5379"/>
                </a:lnTo>
                <a:lnTo>
                  <a:pt x="18366" y="6206"/>
                </a:lnTo>
                <a:lnTo>
                  <a:pt x="16171" y="7034"/>
                </a:lnTo>
                <a:lnTo>
                  <a:pt x="14232" y="7862"/>
                </a:lnTo>
                <a:lnTo>
                  <a:pt x="12898" y="8689"/>
                </a:lnTo>
                <a:lnTo>
                  <a:pt x="11647" y="9517"/>
                </a:lnTo>
                <a:lnTo>
                  <a:pt x="10478" y="10344"/>
                </a:lnTo>
                <a:lnTo>
                  <a:pt x="9388" y="11172"/>
                </a:lnTo>
                <a:lnTo>
                  <a:pt x="8374" y="12000"/>
                </a:lnTo>
                <a:lnTo>
                  <a:pt x="7433" y="13241"/>
                </a:lnTo>
                <a:lnTo>
                  <a:pt x="6564" y="14068"/>
                </a:lnTo>
                <a:lnTo>
                  <a:pt x="5762" y="15310"/>
                </a:lnTo>
                <a:lnTo>
                  <a:pt x="5027" y="16551"/>
                </a:lnTo>
                <a:lnTo>
                  <a:pt x="4354" y="17793"/>
                </a:lnTo>
                <a:lnTo>
                  <a:pt x="3742" y="19448"/>
                </a:lnTo>
                <a:lnTo>
                  <a:pt x="3187" y="20689"/>
                </a:lnTo>
                <a:lnTo>
                  <a:pt x="2688" y="22344"/>
                </a:lnTo>
                <a:lnTo>
                  <a:pt x="2241" y="23586"/>
                </a:lnTo>
                <a:lnTo>
                  <a:pt x="1843" y="25241"/>
                </a:lnTo>
                <a:lnTo>
                  <a:pt x="1493" y="26482"/>
                </a:lnTo>
                <a:lnTo>
                  <a:pt x="1187" y="28137"/>
                </a:lnTo>
                <a:lnTo>
                  <a:pt x="924" y="29793"/>
                </a:lnTo>
                <a:lnTo>
                  <a:pt x="699" y="31448"/>
                </a:lnTo>
                <a:lnTo>
                  <a:pt x="511" y="33103"/>
                </a:lnTo>
                <a:lnTo>
                  <a:pt x="357" y="34758"/>
                </a:lnTo>
                <a:lnTo>
                  <a:pt x="234" y="36413"/>
                </a:lnTo>
                <a:lnTo>
                  <a:pt x="140" y="38068"/>
                </a:lnTo>
                <a:lnTo>
                  <a:pt x="72" y="39724"/>
                </a:lnTo>
                <a:lnTo>
                  <a:pt x="27" y="41379"/>
                </a:lnTo>
                <a:lnTo>
                  <a:pt x="3" y="43034"/>
                </a:lnTo>
                <a:lnTo>
                  <a:pt x="0" y="45103"/>
                </a:lnTo>
                <a:lnTo>
                  <a:pt x="7" y="46344"/>
                </a:lnTo>
                <a:lnTo>
                  <a:pt x="29" y="48000"/>
                </a:lnTo>
                <a:lnTo>
                  <a:pt x="61" y="49655"/>
                </a:lnTo>
                <a:lnTo>
                  <a:pt x="101" y="50896"/>
                </a:lnTo>
                <a:lnTo>
                  <a:pt x="146" y="52551"/>
                </a:lnTo>
                <a:lnTo>
                  <a:pt x="240" y="55862"/>
                </a:lnTo>
                <a:lnTo>
                  <a:pt x="284" y="57103"/>
                </a:lnTo>
                <a:lnTo>
                  <a:pt x="321" y="58344"/>
                </a:lnTo>
                <a:lnTo>
                  <a:pt x="351" y="60000"/>
                </a:lnTo>
                <a:lnTo>
                  <a:pt x="370" y="61241"/>
                </a:lnTo>
                <a:lnTo>
                  <a:pt x="405" y="62482"/>
                </a:lnTo>
                <a:lnTo>
                  <a:pt x="483" y="64137"/>
                </a:lnTo>
                <a:lnTo>
                  <a:pt x="602" y="65793"/>
                </a:lnTo>
                <a:lnTo>
                  <a:pt x="761" y="67448"/>
                </a:lnTo>
                <a:lnTo>
                  <a:pt x="957" y="69103"/>
                </a:lnTo>
                <a:lnTo>
                  <a:pt x="1188" y="70758"/>
                </a:lnTo>
                <a:lnTo>
                  <a:pt x="1454" y="72413"/>
                </a:lnTo>
                <a:lnTo>
                  <a:pt x="1750" y="74482"/>
                </a:lnTo>
                <a:lnTo>
                  <a:pt x="2077" y="76137"/>
                </a:lnTo>
                <a:lnTo>
                  <a:pt x="2432" y="77793"/>
                </a:lnTo>
                <a:lnTo>
                  <a:pt x="2812" y="79862"/>
                </a:lnTo>
                <a:lnTo>
                  <a:pt x="3217" y="81517"/>
                </a:lnTo>
                <a:lnTo>
                  <a:pt x="3644" y="83586"/>
                </a:lnTo>
                <a:lnTo>
                  <a:pt x="4090" y="85241"/>
                </a:lnTo>
                <a:lnTo>
                  <a:pt x="4555" y="86896"/>
                </a:lnTo>
                <a:lnTo>
                  <a:pt x="5037" y="88965"/>
                </a:lnTo>
                <a:lnTo>
                  <a:pt x="5533" y="90620"/>
                </a:lnTo>
                <a:lnTo>
                  <a:pt x="6041" y="92275"/>
                </a:lnTo>
                <a:lnTo>
                  <a:pt x="6560" y="93931"/>
                </a:lnTo>
                <a:lnTo>
                  <a:pt x="7088" y="95586"/>
                </a:lnTo>
                <a:lnTo>
                  <a:pt x="7622" y="97241"/>
                </a:lnTo>
                <a:lnTo>
                  <a:pt x="8161" y="98482"/>
                </a:lnTo>
                <a:lnTo>
                  <a:pt x="9788" y="102206"/>
                </a:lnTo>
                <a:lnTo>
                  <a:pt x="10328" y="103448"/>
                </a:lnTo>
                <a:lnTo>
                  <a:pt x="10862" y="104275"/>
                </a:lnTo>
                <a:lnTo>
                  <a:pt x="11390" y="105103"/>
                </a:lnTo>
                <a:lnTo>
                  <a:pt x="11909" y="105931"/>
                </a:lnTo>
                <a:lnTo>
                  <a:pt x="12418" y="106344"/>
                </a:lnTo>
                <a:lnTo>
                  <a:pt x="12914" y="106758"/>
                </a:lnTo>
                <a:lnTo>
                  <a:pt x="13396" y="107172"/>
                </a:lnTo>
                <a:lnTo>
                  <a:pt x="14736" y="107172"/>
                </a:lnTo>
                <a:lnTo>
                  <a:pt x="15707" y="105931"/>
                </a:lnTo>
                <a:lnTo>
                  <a:pt x="16268" y="104275"/>
                </a:lnTo>
                <a:lnTo>
                  <a:pt x="16827" y="102206"/>
                </a:lnTo>
                <a:lnTo>
                  <a:pt x="17104" y="101379"/>
                </a:lnTo>
                <a:lnTo>
                  <a:pt x="17658" y="98896"/>
                </a:lnTo>
                <a:lnTo>
                  <a:pt x="17934" y="97241"/>
                </a:lnTo>
                <a:lnTo>
                  <a:pt x="18209" y="96000"/>
                </a:lnTo>
                <a:lnTo>
                  <a:pt x="18757" y="92689"/>
                </a:lnTo>
                <a:lnTo>
                  <a:pt x="19302" y="89379"/>
                </a:lnTo>
                <a:lnTo>
                  <a:pt x="19574" y="87724"/>
                </a:lnTo>
                <a:lnTo>
                  <a:pt x="19846" y="85655"/>
                </a:lnTo>
                <a:lnTo>
                  <a:pt x="20117" y="84000"/>
                </a:lnTo>
                <a:lnTo>
                  <a:pt x="20927" y="77793"/>
                </a:lnTo>
                <a:lnTo>
                  <a:pt x="22003" y="69517"/>
                </a:lnTo>
                <a:lnTo>
                  <a:pt x="23074" y="60827"/>
                </a:lnTo>
                <a:lnTo>
                  <a:pt x="24411" y="50482"/>
                </a:lnTo>
                <a:lnTo>
                  <a:pt x="24679" y="48827"/>
                </a:lnTo>
                <a:lnTo>
                  <a:pt x="25214" y="44689"/>
                </a:lnTo>
                <a:lnTo>
                  <a:pt x="25749" y="41379"/>
                </a:lnTo>
                <a:lnTo>
                  <a:pt x="26017" y="39310"/>
                </a:lnTo>
                <a:lnTo>
                  <a:pt x="26553" y="36000"/>
                </a:lnTo>
                <a:lnTo>
                  <a:pt x="26822" y="34758"/>
                </a:lnTo>
                <a:lnTo>
                  <a:pt x="27091" y="33103"/>
                </a:lnTo>
                <a:lnTo>
                  <a:pt x="27899" y="29379"/>
                </a:lnTo>
                <a:lnTo>
                  <a:pt x="28169" y="28137"/>
                </a:lnTo>
                <a:lnTo>
                  <a:pt x="28711" y="26482"/>
                </a:lnTo>
                <a:lnTo>
                  <a:pt x="29368" y="24413"/>
                </a:lnTo>
                <a:lnTo>
                  <a:pt x="29989" y="22758"/>
                </a:lnTo>
                <a:lnTo>
                  <a:pt x="30578" y="21103"/>
                </a:lnTo>
                <a:lnTo>
                  <a:pt x="31144" y="19448"/>
                </a:lnTo>
                <a:lnTo>
                  <a:pt x="31693" y="18206"/>
                </a:lnTo>
                <a:lnTo>
                  <a:pt x="32230" y="17379"/>
                </a:lnTo>
                <a:lnTo>
                  <a:pt x="33299" y="15724"/>
                </a:lnTo>
                <a:lnTo>
                  <a:pt x="33843" y="15310"/>
                </a:lnTo>
                <a:lnTo>
                  <a:pt x="34403" y="14896"/>
                </a:lnTo>
                <a:lnTo>
                  <a:pt x="107246" y="14896"/>
                </a:lnTo>
                <a:lnTo>
                  <a:pt x="106546" y="14068"/>
                </a:lnTo>
                <a:lnTo>
                  <a:pt x="105823" y="12827"/>
                </a:lnTo>
                <a:lnTo>
                  <a:pt x="104137" y="11172"/>
                </a:lnTo>
                <a:lnTo>
                  <a:pt x="103132" y="10344"/>
                </a:lnTo>
                <a:lnTo>
                  <a:pt x="102064" y="9517"/>
                </a:lnTo>
                <a:lnTo>
                  <a:pt x="100934" y="8689"/>
                </a:lnTo>
                <a:lnTo>
                  <a:pt x="99745" y="7862"/>
                </a:lnTo>
                <a:lnTo>
                  <a:pt x="98500" y="7034"/>
                </a:lnTo>
                <a:lnTo>
                  <a:pt x="97200" y="6620"/>
                </a:lnTo>
                <a:lnTo>
                  <a:pt x="95848" y="5793"/>
                </a:lnTo>
                <a:lnTo>
                  <a:pt x="94447" y="4965"/>
                </a:lnTo>
                <a:lnTo>
                  <a:pt x="91505" y="4137"/>
                </a:lnTo>
                <a:lnTo>
                  <a:pt x="89969" y="3724"/>
                </a:lnTo>
                <a:lnTo>
                  <a:pt x="88392" y="2896"/>
                </a:lnTo>
                <a:lnTo>
                  <a:pt x="85129" y="2068"/>
                </a:lnTo>
                <a:lnTo>
                  <a:pt x="83446" y="2068"/>
                </a:lnTo>
                <a:lnTo>
                  <a:pt x="78224" y="827"/>
                </a:lnTo>
                <a:close/>
              </a:path>
              <a:path extrusionOk="0" h="120000" w="120000">
                <a:moveTo>
                  <a:pt x="74620" y="413"/>
                </a:moveTo>
                <a:lnTo>
                  <a:pt x="48340" y="413"/>
                </a:lnTo>
                <a:lnTo>
                  <a:pt x="46493" y="827"/>
                </a:lnTo>
                <a:lnTo>
                  <a:pt x="76433" y="827"/>
                </a:lnTo>
                <a:lnTo>
                  <a:pt x="74620" y="413"/>
                </a:lnTo>
                <a:close/>
              </a:path>
              <a:path extrusionOk="0" h="120000" w="120000">
                <a:moveTo>
                  <a:pt x="69079" y="0"/>
                </a:moveTo>
                <a:lnTo>
                  <a:pt x="52075" y="0"/>
                </a:lnTo>
                <a:lnTo>
                  <a:pt x="50202" y="413"/>
                </a:lnTo>
                <a:lnTo>
                  <a:pt x="70941" y="413"/>
                </a:lnTo>
                <a:lnTo>
                  <a:pt x="69079" y="0"/>
                </a:lnTo>
                <a:close/>
              </a:path>
            </a:pathLst>
          </a:custGeom>
          <a:solidFill>
            <a:srgbClr val="F1DCDB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3283839" y="3392424"/>
            <a:ext cx="2577465" cy="972979"/>
          </a:xfrm>
          <a:custGeom>
            <a:pathLst>
              <a:path extrusionOk="0" h="120000" w="120000">
                <a:moveTo>
                  <a:pt x="0" y="119964"/>
                </a:moveTo>
                <a:lnTo>
                  <a:pt x="120000" y="119964"/>
                </a:lnTo>
                <a:lnTo>
                  <a:pt x="120000" y="0"/>
                </a:lnTo>
                <a:lnTo>
                  <a:pt x="0" y="0"/>
                </a:lnTo>
                <a:lnTo>
                  <a:pt x="0" y="1199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3283839" y="3392424"/>
            <a:ext cx="2577465" cy="972979"/>
          </a:xfrm>
          <a:custGeom>
            <a:pathLst>
              <a:path extrusionOk="0" h="120000" w="120000">
                <a:moveTo>
                  <a:pt x="0" y="119964"/>
                </a:moveTo>
                <a:lnTo>
                  <a:pt x="120000" y="119964"/>
                </a:lnTo>
                <a:lnTo>
                  <a:pt x="120000" y="0"/>
                </a:lnTo>
                <a:lnTo>
                  <a:pt x="0" y="0"/>
                </a:lnTo>
                <a:lnTo>
                  <a:pt x="0" y="119964"/>
                </a:lnTo>
                <a:close/>
              </a:path>
            </a:pathLst>
          </a:custGeom>
          <a:noFill/>
          <a:ln cap="flat" cmpd="sng" w="152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5388101" y="2001392"/>
            <a:ext cx="473392" cy="2219801"/>
          </a:xfrm>
          <a:custGeom>
            <a:pathLst>
              <a:path extrusionOk="0" h="120000" w="120000">
                <a:moveTo>
                  <a:pt x="0" y="119994"/>
                </a:moveTo>
                <a:lnTo>
                  <a:pt x="119951" y="119994"/>
                </a:lnTo>
                <a:lnTo>
                  <a:pt x="119951" y="0"/>
                </a:lnTo>
                <a:lnTo>
                  <a:pt x="0" y="0"/>
                </a:lnTo>
                <a:lnTo>
                  <a:pt x="0" y="1199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5388101" y="1728216"/>
            <a:ext cx="473392" cy="2493169"/>
          </a:xfrm>
          <a:custGeom>
            <a:pathLst>
              <a:path extrusionOk="0" h="120000" w="120000">
                <a:moveTo>
                  <a:pt x="0" y="119986"/>
                </a:moveTo>
                <a:lnTo>
                  <a:pt x="119951" y="119986"/>
                </a:lnTo>
                <a:lnTo>
                  <a:pt x="119951" y="0"/>
                </a:lnTo>
                <a:lnTo>
                  <a:pt x="0" y="0"/>
                </a:lnTo>
                <a:lnTo>
                  <a:pt x="0" y="119986"/>
                </a:lnTo>
                <a:close/>
              </a:path>
            </a:pathLst>
          </a:custGeom>
          <a:noFill/>
          <a:ln cap="flat" cmpd="sng" w="152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3060953" y="1671066"/>
            <a:ext cx="473392" cy="2493169"/>
          </a:xfrm>
          <a:custGeom>
            <a:pathLst>
              <a:path extrusionOk="0" h="120000" w="120000">
                <a:moveTo>
                  <a:pt x="0" y="119986"/>
                </a:moveTo>
                <a:lnTo>
                  <a:pt x="119951" y="119986"/>
                </a:lnTo>
                <a:lnTo>
                  <a:pt x="119951" y="0"/>
                </a:lnTo>
                <a:lnTo>
                  <a:pt x="0" y="0"/>
                </a:lnTo>
                <a:lnTo>
                  <a:pt x="0" y="1199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3060953" y="1671066"/>
            <a:ext cx="473392" cy="2493169"/>
          </a:xfrm>
          <a:custGeom>
            <a:pathLst>
              <a:path extrusionOk="0" h="120000" w="120000">
                <a:moveTo>
                  <a:pt x="0" y="119986"/>
                </a:moveTo>
                <a:lnTo>
                  <a:pt x="119951" y="119986"/>
                </a:lnTo>
                <a:lnTo>
                  <a:pt x="119951" y="0"/>
                </a:lnTo>
                <a:lnTo>
                  <a:pt x="0" y="0"/>
                </a:lnTo>
                <a:lnTo>
                  <a:pt x="0" y="119986"/>
                </a:lnTo>
                <a:close/>
              </a:path>
            </a:pathLst>
          </a:custGeom>
          <a:noFill/>
          <a:ln cap="flat" cmpd="sng" w="152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3067811" y="1557908"/>
            <a:ext cx="2793682" cy="443865"/>
          </a:xfrm>
          <a:custGeom>
            <a:pathLst>
              <a:path extrusionOk="0" h="120000" w="120000">
                <a:moveTo>
                  <a:pt x="0" y="119897"/>
                </a:moveTo>
                <a:lnTo>
                  <a:pt x="119991" y="119897"/>
                </a:lnTo>
                <a:lnTo>
                  <a:pt x="119991" y="0"/>
                </a:lnTo>
                <a:lnTo>
                  <a:pt x="0" y="0"/>
                </a:lnTo>
                <a:lnTo>
                  <a:pt x="0" y="1198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3067811" y="1557908"/>
            <a:ext cx="2793682" cy="443865"/>
          </a:xfrm>
          <a:custGeom>
            <a:pathLst>
              <a:path extrusionOk="0" h="120000" w="120000">
                <a:moveTo>
                  <a:pt x="0" y="119897"/>
                </a:moveTo>
                <a:lnTo>
                  <a:pt x="119991" y="119897"/>
                </a:lnTo>
                <a:lnTo>
                  <a:pt x="119991" y="0"/>
                </a:lnTo>
                <a:lnTo>
                  <a:pt x="0" y="0"/>
                </a:lnTo>
                <a:lnTo>
                  <a:pt x="0" y="119897"/>
                </a:lnTo>
                <a:close/>
              </a:path>
            </a:pathLst>
          </a:custGeom>
          <a:noFill/>
          <a:ln cap="flat" cmpd="sng" w="152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2184939" y="2583846"/>
            <a:ext cx="222885" cy="222885"/>
          </a:xfrm>
          <a:custGeom>
            <a:pathLst>
              <a:path extrusionOk="0" h="120000" w="120000">
                <a:moveTo>
                  <a:pt x="29076" y="0"/>
                </a:moveTo>
                <a:lnTo>
                  <a:pt x="0" y="29077"/>
                </a:lnTo>
                <a:lnTo>
                  <a:pt x="30871" y="59948"/>
                </a:lnTo>
                <a:lnTo>
                  <a:pt x="0" y="90820"/>
                </a:lnTo>
                <a:lnTo>
                  <a:pt x="29076" y="119897"/>
                </a:lnTo>
                <a:lnTo>
                  <a:pt x="59948" y="89025"/>
                </a:lnTo>
                <a:lnTo>
                  <a:pt x="118102" y="89025"/>
                </a:lnTo>
                <a:lnTo>
                  <a:pt x="89025" y="59948"/>
                </a:lnTo>
                <a:lnTo>
                  <a:pt x="118102" y="30871"/>
                </a:lnTo>
                <a:lnTo>
                  <a:pt x="59948" y="30871"/>
                </a:lnTo>
                <a:lnTo>
                  <a:pt x="29076" y="0"/>
                </a:lnTo>
                <a:close/>
              </a:path>
              <a:path extrusionOk="0" h="120000" w="120000">
                <a:moveTo>
                  <a:pt x="118102" y="89025"/>
                </a:moveTo>
                <a:lnTo>
                  <a:pt x="59948" y="89025"/>
                </a:lnTo>
                <a:lnTo>
                  <a:pt x="90820" y="119897"/>
                </a:lnTo>
                <a:lnTo>
                  <a:pt x="119897" y="90820"/>
                </a:lnTo>
                <a:lnTo>
                  <a:pt x="118102" y="89025"/>
                </a:lnTo>
                <a:close/>
              </a:path>
              <a:path extrusionOk="0" h="120000" w="120000">
                <a:moveTo>
                  <a:pt x="90820" y="0"/>
                </a:moveTo>
                <a:lnTo>
                  <a:pt x="59948" y="30871"/>
                </a:lnTo>
                <a:lnTo>
                  <a:pt x="118102" y="30871"/>
                </a:lnTo>
                <a:lnTo>
                  <a:pt x="119897" y="29077"/>
                </a:lnTo>
                <a:lnTo>
                  <a:pt x="90820" y="0"/>
                </a:lnTo>
                <a:close/>
              </a:path>
            </a:pathLst>
          </a:custGeom>
          <a:solidFill>
            <a:srgbClr val="E38312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2184939" y="2583846"/>
            <a:ext cx="222885" cy="222885"/>
          </a:xfrm>
          <a:custGeom>
            <a:pathLst>
              <a:path extrusionOk="0" h="120000" w="120000">
                <a:moveTo>
                  <a:pt x="0" y="29077"/>
                </a:moveTo>
                <a:lnTo>
                  <a:pt x="29076" y="0"/>
                </a:lnTo>
                <a:lnTo>
                  <a:pt x="59948" y="30871"/>
                </a:lnTo>
                <a:lnTo>
                  <a:pt x="90820" y="0"/>
                </a:lnTo>
                <a:lnTo>
                  <a:pt x="119897" y="29077"/>
                </a:lnTo>
                <a:lnTo>
                  <a:pt x="89025" y="59948"/>
                </a:lnTo>
                <a:lnTo>
                  <a:pt x="119897" y="90820"/>
                </a:lnTo>
                <a:lnTo>
                  <a:pt x="90820" y="119897"/>
                </a:lnTo>
                <a:lnTo>
                  <a:pt x="59948" y="89025"/>
                </a:lnTo>
                <a:lnTo>
                  <a:pt x="29076" y="119897"/>
                </a:lnTo>
                <a:lnTo>
                  <a:pt x="0" y="90820"/>
                </a:lnTo>
                <a:lnTo>
                  <a:pt x="30871" y="59948"/>
                </a:lnTo>
                <a:lnTo>
                  <a:pt x="0" y="29077"/>
                </a:lnTo>
                <a:close/>
              </a:path>
            </a:pathLst>
          </a:custGeom>
          <a:noFill/>
          <a:ln cap="flat" cmpd="sng" w="15225">
            <a:solidFill>
              <a:srgbClr val="A75F0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2622613" y="2647188"/>
            <a:ext cx="803434" cy="97154"/>
          </a:xfrm>
          <a:custGeom>
            <a:pathLst>
              <a:path extrusionOk="0" h="120000" w="120000">
                <a:moveTo>
                  <a:pt x="105474" y="0"/>
                </a:moveTo>
                <a:lnTo>
                  <a:pt x="105474" y="120000"/>
                </a:lnTo>
                <a:lnTo>
                  <a:pt x="117083" y="71999"/>
                </a:lnTo>
                <a:lnTo>
                  <a:pt x="106925" y="71999"/>
                </a:lnTo>
                <a:lnTo>
                  <a:pt x="106925" y="47999"/>
                </a:lnTo>
                <a:lnTo>
                  <a:pt x="117083" y="47999"/>
                </a:lnTo>
                <a:lnTo>
                  <a:pt x="105474" y="0"/>
                </a:lnTo>
                <a:close/>
              </a:path>
              <a:path extrusionOk="0" h="120000" w="120000">
                <a:moveTo>
                  <a:pt x="105474" y="47999"/>
                </a:moveTo>
                <a:lnTo>
                  <a:pt x="0" y="47999"/>
                </a:lnTo>
                <a:lnTo>
                  <a:pt x="0" y="71999"/>
                </a:lnTo>
                <a:lnTo>
                  <a:pt x="105474" y="71999"/>
                </a:lnTo>
                <a:lnTo>
                  <a:pt x="105474" y="47999"/>
                </a:lnTo>
                <a:close/>
              </a:path>
              <a:path extrusionOk="0" h="120000" w="120000">
                <a:moveTo>
                  <a:pt x="117083" y="47999"/>
                </a:moveTo>
                <a:lnTo>
                  <a:pt x="106925" y="47999"/>
                </a:lnTo>
                <a:lnTo>
                  <a:pt x="106925" y="71999"/>
                </a:lnTo>
                <a:lnTo>
                  <a:pt x="117083" y="71999"/>
                </a:lnTo>
                <a:lnTo>
                  <a:pt x="119985" y="59999"/>
                </a:lnTo>
                <a:lnTo>
                  <a:pt x="117083" y="47999"/>
                </a:lnTo>
                <a:close/>
              </a:path>
            </a:pathLst>
          </a:custGeom>
          <a:solidFill>
            <a:srgbClr val="E38312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5489257" y="2638043"/>
            <a:ext cx="803434" cy="97154"/>
          </a:xfrm>
          <a:custGeom>
            <a:pathLst>
              <a:path extrusionOk="0" h="120000" w="120000">
                <a:moveTo>
                  <a:pt x="105474" y="0"/>
                </a:moveTo>
                <a:lnTo>
                  <a:pt x="105474" y="120000"/>
                </a:lnTo>
                <a:lnTo>
                  <a:pt x="117083" y="72000"/>
                </a:lnTo>
                <a:lnTo>
                  <a:pt x="106925" y="72000"/>
                </a:lnTo>
                <a:lnTo>
                  <a:pt x="106925" y="48000"/>
                </a:lnTo>
                <a:lnTo>
                  <a:pt x="117083" y="48000"/>
                </a:lnTo>
                <a:lnTo>
                  <a:pt x="105474" y="0"/>
                </a:lnTo>
                <a:close/>
              </a:path>
              <a:path extrusionOk="0" h="120000" w="120000">
                <a:moveTo>
                  <a:pt x="105474" y="48000"/>
                </a:moveTo>
                <a:lnTo>
                  <a:pt x="0" y="48000"/>
                </a:lnTo>
                <a:lnTo>
                  <a:pt x="0" y="72000"/>
                </a:lnTo>
                <a:lnTo>
                  <a:pt x="105474" y="72000"/>
                </a:lnTo>
                <a:lnTo>
                  <a:pt x="105474" y="48000"/>
                </a:lnTo>
                <a:close/>
              </a:path>
              <a:path extrusionOk="0" h="120000" w="120000">
                <a:moveTo>
                  <a:pt x="117083" y="48000"/>
                </a:moveTo>
                <a:lnTo>
                  <a:pt x="106925" y="48000"/>
                </a:lnTo>
                <a:lnTo>
                  <a:pt x="106925" y="72000"/>
                </a:lnTo>
                <a:lnTo>
                  <a:pt x="117083" y="72000"/>
                </a:lnTo>
                <a:lnTo>
                  <a:pt x="119985" y="60000"/>
                </a:lnTo>
                <a:lnTo>
                  <a:pt x="117083" y="48000"/>
                </a:lnTo>
                <a:close/>
              </a:path>
            </a:pathLst>
          </a:custGeom>
          <a:solidFill>
            <a:srgbClr val="E38312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6740271" y="2713958"/>
            <a:ext cx="0" cy="103823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119670"/>
                </a:lnTo>
              </a:path>
            </a:pathLst>
          </a:custGeom>
          <a:noFill/>
          <a:ln cap="flat" cmpd="sng" w="62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6613398" y="2690622"/>
            <a:ext cx="253841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54" y="0"/>
                </a:lnTo>
              </a:path>
            </a:pathLst>
          </a:custGeom>
          <a:noFill/>
          <a:ln cap="flat" cmpd="sng" w="62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6740271" y="2563749"/>
            <a:ext cx="0" cy="103823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119669"/>
                </a:lnTo>
              </a:path>
            </a:pathLst>
          </a:custGeom>
          <a:noFill/>
          <a:ln cap="flat" cmpd="sng" w="62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6613398" y="2563749"/>
            <a:ext cx="253841" cy="253841"/>
          </a:xfrm>
          <a:custGeom>
            <a:pathLst>
              <a:path extrusionOk="0" h="120000" w="120000">
                <a:moveTo>
                  <a:pt x="0" y="48945"/>
                </a:moveTo>
                <a:lnTo>
                  <a:pt x="48945" y="48945"/>
                </a:lnTo>
                <a:lnTo>
                  <a:pt x="48945" y="0"/>
                </a:lnTo>
                <a:lnTo>
                  <a:pt x="71009" y="0"/>
                </a:lnTo>
                <a:lnTo>
                  <a:pt x="71009" y="48945"/>
                </a:lnTo>
                <a:lnTo>
                  <a:pt x="119954" y="48945"/>
                </a:lnTo>
                <a:lnTo>
                  <a:pt x="119954" y="71009"/>
                </a:lnTo>
                <a:lnTo>
                  <a:pt x="71009" y="71009"/>
                </a:lnTo>
                <a:lnTo>
                  <a:pt x="71009" y="119954"/>
                </a:lnTo>
                <a:lnTo>
                  <a:pt x="48945" y="119954"/>
                </a:lnTo>
                <a:lnTo>
                  <a:pt x="48945" y="71009"/>
                </a:lnTo>
                <a:lnTo>
                  <a:pt x="0" y="71009"/>
                </a:lnTo>
                <a:lnTo>
                  <a:pt x="0" y="4894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3958208" y="2370582"/>
            <a:ext cx="929640" cy="687229"/>
          </a:xfrm>
          <a:custGeom>
            <a:pathLst>
              <a:path extrusionOk="0" h="120000" w="120000">
                <a:moveTo>
                  <a:pt x="0" y="119950"/>
                </a:moveTo>
                <a:lnTo>
                  <a:pt x="119950" y="119950"/>
                </a:lnTo>
                <a:lnTo>
                  <a:pt x="119950" y="0"/>
                </a:lnTo>
                <a:lnTo>
                  <a:pt x="0" y="0"/>
                </a:lnTo>
                <a:lnTo>
                  <a:pt x="0" y="119950"/>
                </a:lnTo>
                <a:close/>
              </a:path>
            </a:pathLst>
          </a:custGeom>
          <a:noFill/>
          <a:ln cap="flat" cmpd="sng" w="152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4352068" y="2579275"/>
            <a:ext cx="222885" cy="222885"/>
          </a:xfrm>
          <a:custGeom>
            <a:pathLst>
              <a:path extrusionOk="0" h="120000" w="120000">
                <a:moveTo>
                  <a:pt x="29076" y="0"/>
                </a:moveTo>
                <a:lnTo>
                  <a:pt x="0" y="29076"/>
                </a:lnTo>
                <a:lnTo>
                  <a:pt x="30871" y="59948"/>
                </a:lnTo>
                <a:lnTo>
                  <a:pt x="0" y="90820"/>
                </a:lnTo>
                <a:lnTo>
                  <a:pt x="29076" y="119897"/>
                </a:lnTo>
                <a:lnTo>
                  <a:pt x="59948" y="89025"/>
                </a:lnTo>
                <a:lnTo>
                  <a:pt x="118102" y="89025"/>
                </a:lnTo>
                <a:lnTo>
                  <a:pt x="89025" y="59948"/>
                </a:lnTo>
                <a:lnTo>
                  <a:pt x="118102" y="30871"/>
                </a:lnTo>
                <a:lnTo>
                  <a:pt x="59948" y="30871"/>
                </a:lnTo>
                <a:lnTo>
                  <a:pt x="29076" y="0"/>
                </a:lnTo>
                <a:close/>
              </a:path>
              <a:path extrusionOk="0" h="120000" w="120000">
                <a:moveTo>
                  <a:pt x="118102" y="89025"/>
                </a:moveTo>
                <a:lnTo>
                  <a:pt x="59948" y="89025"/>
                </a:lnTo>
                <a:lnTo>
                  <a:pt x="90820" y="119897"/>
                </a:lnTo>
                <a:lnTo>
                  <a:pt x="119897" y="90820"/>
                </a:lnTo>
                <a:lnTo>
                  <a:pt x="118102" y="89025"/>
                </a:lnTo>
                <a:close/>
              </a:path>
              <a:path extrusionOk="0" h="120000" w="120000">
                <a:moveTo>
                  <a:pt x="90820" y="0"/>
                </a:moveTo>
                <a:lnTo>
                  <a:pt x="59948" y="30871"/>
                </a:lnTo>
                <a:lnTo>
                  <a:pt x="118102" y="30871"/>
                </a:lnTo>
                <a:lnTo>
                  <a:pt x="119897" y="29076"/>
                </a:lnTo>
                <a:lnTo>
                  <a:pt x="90820" y="0"/>
                </a:lnTo>
                <a:close/>
              </a:path>
            </a:pathLst>
          </a:custGeom>
          <a:solidFill>
            <a:srgbClr val="E38312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4352068" y="2579275"/>
            <a:ext cx="222885" cy="222885"/>
          </a:xfrm>
          <a:custGeom>
            <a:pathLst>
              <a:path extrusionOk="0" h="120000" w="120000">
                <a:moveTo>
                  <a:pt x="0" y="29076"/>
                </a:moveTo>
                <a:lnTo>
                  <a:pt x="29076" y="0"/>
                </a:lnTo>
                <a:lnTo>
                  <a:pt x="59948" y="30871"/>
                </a:lnTo>
                <a:lnTo>
                  <a:pt x="90820" y="0"/>
                </a:lnTo>
                <a:lnTo>
                  <a:pt x="119897" y="29076"/>
                </a:lnTo>
                <a:lnTo>
                  <a:pt x="89025" y="59948"/>
                </a:lnTo>
                <a:lnTo>
                  <a:pt x="119897" y="90820"/>
                </a:lnTo>
                <a:lnTo>
                  <a:pt x="90820" y="119897"/>
                </a:lnTo>
                <a:lnTo>
                  <a:pt x="59948" y="89025"/>
                </a:lnTo>
                <a:lnTo>
                  <a:pt x="29076" y="119897"/>
                </a:lnTo>
                <a:lnTo>
                  <a:pt x="0" y="90820"/>
                </a:lnTo>
                <a:lnTo>
                  <a:pt x="30871" y="59948"/>
                </a:lnTo>
                <a:lnTo>
                  <a:pt x="0" y="29076"/>
                </a:lnTo>
                <a:close/>
              </a:path>
            </a:pathLst>
          </a:custGeom>
          <a:noFill/>
          <a:ln cap="flat" cmpd="sng" w="15225">
            <a:solidFill>
              <a:srgbClr val="A75F0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Shape 511"/>
          <p:cNvSpPr txBox="1"/>
          <p:nvPr/>
        </p:nvSpPr>
        <p:spPr>
          <a:xfrm>
            <a:off x="74725" y="4770000"/>
            <a:ext cx="55062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 sz="1100"/>
              <a:t>Source: https://www.youtube.com/watch?v=LAm4QmVaf0E&amp;t=3658s</a:t>
            </a:r>
          </a:p>
        </p:txBody>
      </p:sp>
      <p:sp>
        <p:nvSpPr>
          <p:cNvPr id="512" name="Shape 512"/>
          <p:cNvSpPr txBox="1"/>
          <p:nvPr>
            <p:ph type="title"/>
          </p:nvPr>
        </p:nvSpPr>
        <p:spPr>
          <a:xfrm>
            <a:off x="764153" y="380581"/>
            <a:ext cx="7615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" sz="3000" u="none" cap="none" strike="noStrike">
                <a:solidFill>
                  <a:srgbClr val="404040"/>
                </a:solidFill>
              </a:rPr>
              <a:t>Being Loc</a:t>
            </a:r>
            <a:r>
              <a:rPr b="1" lang="en" sz="3000" u="none"/>
              <a:t>al and </a:t>
            </a:r>
            <a:r>
              <a:rPr b="1" i="0" lang="en" sz="3000" u="none" cap="none" strike="noStrike">
                <a:solidFill>
                  <a:srgbClr val="404040"/>
                </a:solidFill>
              </a:rPr>
              <a:t>Model-Agnostic…	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/>
        </p:nvSpPr>
        <p:spPr>
          <a:xfrm>
            <a:off x="3561588" y="2034540"/>
            <a:ext cx="1845945" cy="1379696"/>
          </a:xfrm>
          <a:custGeom>
            <a:pathLst>
              <a:path extrusionOk="0" h="120000" w="120000">
                <a:moveTo>
                  <a:pt x="0" y="119991"/>
                </a:moveTo>
                <a:lnTo>
                  <a:pt x="120000" y="119991"/>
                </a:lnTo>
                <a:lnTo>
                  <a:pt x="120000" y="0"/>
                </a:lnTo>
                <a:lnTo>
                  <a:pt x="0" y="0"/>
                </a:lnTo>
                <a:lnTo>
                  <a:pt x="0" y="119991"/>
                </a:lnTo>
                <a:close/>
              </a:path>
            </a:pathLst>
          </a:custGeom>
          <a:solidFill>
            <a:srgbClr val="B8CDE4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4115942" y="1692761"/>
            <a:ext cx="1501140" cy="2111216"/>
          </a:xfrm>
          <a:custGeom>
            <a:pathLst>
              <a:path extrusionOk="0" h="120000" w="120000">
                <a:moveTo>
                  <a:pt x="25458" y="0"/>
                </a:moveTo>
                <a:lnTo>
                  <a:pt x="21288" y="57"/>
                </a:lnTo>
                <a:lnTo>
                  <a:pt x="17395" y="232"/>
                </a:lnTo>
                <a:lnTo>
                  <a:pt x="13815" y="524"/>
                </a:lnTo>
                <a:lnTo>
                  <a:pt x="10582" y="926"/>
                </a:lnTo>
                <a:lnTo>
                  <a:pt x="7731" y="1438"/>
                </a:lnTo>
                <a:lnTo>
                  <a:pt x="5294" y="2053"/>
                </a:lnTo>
                <a:lnTo>
                  <a:pt x="2494" y="3166"/>
                </a:lnTo>
                <a:lnTo>
                  <a:pt x="822" y="4494"/>
                </a:lnTo>
                <a:lnTo>
                  <a:pt x="56" y="6729"/>
                </a:lnTo>
                <a:lnTo>
                  <a:pt x="0" y="7721"/>
                </a:lnTo>
                <a:lnTo>
                  <a:pt x="37" y="8832"/>
                </a:lnTo>
                <a:lnTo>
                  <a:pt x="386" y="11387"/>
                </a:lnTo>
                <a:lnTo>
                  <a:pt x="1080" y="14356"/>
                </a:lnTo>
                <a:lnTo>
                  <a:pt x="1550" y="15985"/>
                </a:lnTo>
                <a:lnTo>
                  <a:pt x="2098" y="17704"/>
                </a:lnTo>
                <a:lnTo>
                  <a:pt x="2722" y="19508"/>
                </a:lnTo>
                <a:lnTo>
                  <a:pt x="3419" y="21394"/>
                </a:lnTo>
                <a:lnTo>
                  <a:pt x="4186" y="23356"/>
                </a:lnTo>
                <a:lnTo>
                  <a:pt x="5021" y="25389"/>
                </a:lnTo>
                <a:lnTo>
                  <a:pt x="5920" y="27491"/>
                </a:lnTo>
                <a:lnTo>
                  <a:pt x="6881" y="29655"/>
                </a:lnTo>
                <a:lnTo>
                  <a:pt x="7901" y="31877"/>
                </a:lnTo>
                <a:lnTo>
                  <a:pt x="8978" y="34154"/>
                </a:lnTo>
                <a:lnTo>
                  <a:pt x="10109" y="36479"/>
                </a:lnTo>
                <a:lnTo>
                  <a:pt x="11291" y="38850"/>
                </a:lnTo>
                <a:lnTo>
                  <a:pt x="12522" y="41261"/>
                </a:lnTo>
                <a:lnTo>
                  <a:pt x="13798" y="43707"/>
                </a:lnTo>
                <a:lnTo>
                  <a:pt x="15117" y="46185"/>
                </a:lnTo>
                <a:lnTo>
                  <a:pt x="16477" y="48690"/>
                </a:lnTo>
                <a:lnTo>
                  <a:pt x="17874" y="51217"/>
                </a:lnTo>
                <a:lnTo>
                  <a:pt x="19306" y="53761"/>
                </a:lnTo>
                <a:lnTo>
                  <a:pt x="20770" y="56319"/>
                </a:lnTo>
                <a:lnTo>
                  <a:pt x="22263" y="58885"/>
                </a:lnTo>
                <a:lnTo>
                  <a:pt x="23783" y="61456"/>
                </a:lnTo>
                <a:lnTo>
                  <a:pt x="25327" y="64026"/>
                </a:lnTo>
                <a:lnTo>
                  <a:pt x="26893" y="66591"/>
                </a:lnTo>
                <a:lnTo>
                  <a:pt x="28477" y="69147"/>
                </a:lnTo>
                <a:lnTo>
                  <a:pt x="30076" y="71688"/>
                </a:lnTo>
                <a:lnTo>
                  <a:pt x="31689" y="74212"/>
                </a:lnTo>
                <a:lnTo>
                  <a:pt x="33318" y="76720"/>
                </a:lnTo>
                <a:lnTo>
                  <a:pt x="34943" y="79185"/>
                </a:lnTo>
                <a:lnTo>
                  <a:pt x="36579" y="81626"/>
                </a:lnTo>
                <a:lnTo>
                  <a:pt x="38217" y="84030"/>
                </a:lnTo>
                <a:lnTo>
                  <a:pt x="39855" y="86393"/>
                </a:lnTo>
                <a:lnTo>
                  <a:pt x="41490" y="88710"/>
                </a:lnTo>
                <a:lnTo>
                  <a:pt x="43118" y="90978"/>
                </a:lnTo>
                <a:lnTo>
                  <a:pt x="44738" y="93191"/>
                </a:lnTo>
                <a:lnTo>
                  <a:pt x="46347" y="95344"/>
                </a:lnTo>
                <a:lnTo>
                  <a:pt x="47941" y="97434"/>
                </a:lnTo>
                <a:lnTo>
                  <a:pt x="49519" y="99456"/>
                </a:lnTo>
                <a:lnTo>
                  <a:pt x="51078" y="101405"/>
                </a:lnTo>
                <a:lnTo>
                  <a:pt x="52614" y="103277"/>
                </a:lnTo>
                <a:lnTo>
                  <a:pt x="54125" y="105067"/>
                </a:lnTo>
                <a:lnTo>
                  <a:pt x="55608" y="106770"/>
                </a:lnTo>
                <a:lnTo>
                  <a:pt x="57062" y="108383"/>
                </a:lnTo>
                <a:lnTo>
                  <a:pt x="58482" y="109901"/>
                </a:lnTo>
                <a:lnTo>
                  <a:pt x="59866" y="111318"/>
                </a:lnTo>
                <a:lnTo>
                  <a:pt x="61212" y="112632"/>
                </a:lnTo>
                <a:lnTo>
                  <a:pt x="63777" y="114927"/>
                </a:lnTo>
                <a:lnTo>
                  <a:pt x="66156" y="116751"/>
                </a:lnTo>
                <a:lnTo>
                  <a:pt x="68327" y="118067"/>
                </a:lnTo>
                <a:lnTo>
                  <a:pt x="70672" y="119010"/>
                </a:lnTo>
                <a:lnTo>
                  <a:pt x="73355" y="119691"/>
                </a:lnTo>
                <a:lnTo>
                  <a:pt x="76023" y="119983"/>
                </a:lnTo>
                <a:lnTo>
                  <a:pt x="77351" y="119984"/>
                </a:lnTo>
                <a:lnTo>
                  <a:pt x="78674" y="119889"/>
                </a:lnTo>
                <a:lnTo>
                  <a:pt x="81303" y="119411"/>
                </a:lnTo>
                <a:lnTo>
                  <a:pt x="83905" y="118553"/>
                </a:lnTo>
                <a:lnTo>
                  <a:pt x="86476" y="117316"/>
                </a:lnTo>
                <a:lnTo>
                  <a:pt x="89013" y="115704"/>
                </a:lnTo>
                <a:lnTo>
                  <a:pt x="91510" y="113717"/>
                </a:lnTo>
                <a:lnTo>
                  <a:pt x="93964" y="111361"/>
                </a:lnTo>
                <a:lnTo>
                  <a:pt x="96371" y="108636"/>
                </a:lnTo>
                <a:lnTo>
                  <a:pt x="97555" y="107136"/>
                </a:lnTo>
                <a:lnTo>
                  <a:pt x="98725" y="105545"/>
                </a:lnTo>
                <a:lnTo>
                  <a:pt x="99882" y="103863"/>
                </a:lnTo>
                <a:lnTo>
                  <a:pt x="101024" y="102091"/>
                </a:lnTo>
                <a:lnTo>
                  <a:pt x="102151" y="100229"/>
                </a:lnTo>
                <a:lnTo>
                  <a:pt x="103262" y="98277"/>
                </a:lnTo>
                <a:lnTo>
                  <a:pt x="104358" y="96236"/>
                </a:lnTo>
                <a:lnTo>
                  <a:pt x="105436" y="94105"/>
                </a:lnTo>
                <a:lnTo>
                  <a:pt x="106498" y="91885"/>
                </a:lnTo>
                <a:lnTo>
                  <a:pt x="107542" y="89577"/>
                </a:lnTo>
                <a:lnTo>
                  <a:pt x="108567" y="87181"/>
                </a:lnTo>
                <a:lnTo>
                  <a:pt x="109574" y="84697"/>
                </a:lnTo>
                <a:lnTo>
                  <a:pt x="110562" y="82125"/>
                </a:lnTo>
                <a:lnTo>
                  <a:pt x="111529" y="79466"/>
                </a:lnTo>
                <a:lnTo>
                  <a:pt x="112479" y="76712"/>
                </a:lnTo>
                <a:lnTo>
                  <a:pt x="113403" y="73887"/>
                </a:lnTo>
                <a:lnTo>
                  <a:pt x="114309" y="70968"/>
                </a:lnTo>
                <a:lnTo>
                  <a:pt x="115192" y="67963"/>
                </a:lnTo>
                <a:lnTo>
                  <a:pt x="116053" y="64873"/>
                </a:lnTo>
                <a:lnTo>
                  <a:pt x="116891" y="61697"/>
                </a:lnTo>
                <a:lnTo>
                  <a:pt x="117705" y="58436"/>
                </a:lnTo>
                <a:lnTo>
                  <a:pt x="118495" y="55091"/>
                </a:lnTo>
                <a:lnTo>
                  <a:pt x="119261" y="51661"/>
                </a:lnTo>
                <a:lnTo>
                  <a:pt x="119654" y="49505"/>
                </a:lnTo>
                <a:lnTo>
                  <a:pt x="119889" y="47402"/>
                </a:lnTo>
                <a:lnTo>
                  <a:pt x="119971" y="45351"/>
                </a:lnTo>
                <a:lnTo>
                  <a:pt x="119904" y="43353"/>
                </a:lnTo>
                <a:lnTo>
                  <a:pt x="119693" y="41406"/>
                </a:lnTo>
                <a:lnTo>
                  <a:pt x="119340" y="39510"/>
                </a:lnTo>
                <a:lnTo>
                  <a:pt x="118852" y="37665"/>
                </a:lnTo>
                <a:lnTo>
                  <a:pt x="118232" y="35870"/>
                </a:lnTo>
                <a:lnTo>
                  <a:pt x="117484" y="34125"/>
                </a:lnTo>
                <a:lnTo>
                  <a:pt x="116613" y="32429"/>
                </a:lnTo>
                <a:lnTo>
                  <a:pt x="115623" y="30782"/>
                </a:lnTo>
                <a:lnTo>
                  <a:pt x="114518" y="29184"/>
                </a:lnTo>
                <a:lnTo>
                  <a:pt x="113303" y="27634"/>
                </a:lnTo>
                <a:lnTo>
                  <a:pt x="111982" y="26131"/>
                </a:lnTo>
                <a:lnTo>
                  <a:pt x="110559" y="24676"/>
                </a:lnTo>
                <a:lnTo>
                  <a:pt x="109038" y="23267"/>
                </a:lnTo>
                <a:lnTo>
                  <a:pt x="107424" y="21905"/>
                </a:lnTo>
                <a:lnTo>
                  <a:pt x="105720" y="20588"/>
                </a:lnTo>
                <a:lnTo>
                  <a:pt x="103933" y="19317"/>
                </a:lnTo>
                <a:lnTo>
                  <a:pt x="102064" y="18091"/>
                </a:lnTo>
                <a:lnTo>
                  <a:pt x="100120" y="16910"/>
                </a:lnTo>
                <a:lnTo>
                  <a:pt x="98104" y="15772"/>
                </a:lnTo>
                <a:lnTo>
                  <a:pt x="96020" y="14679"/>
                </a:lnTo>
                <a:lnTo>
                  <a:pt x="93873" y="13628"/>
                </a:lnTo>
                <a:lnTo>
                  <a:pt x="91666" y="12621"/>
                </a:lnTo>
                <a:lnTo>
                  <a:pt x="89405" y="11655"/>
                </a:lnTo>
                <a:lnTo>
                  <a:pt x="87094" y="10732"/>
                </a:lnTo>
                <a:lnTo>
                  <a:pt x="84737" y="9850"/>
                </a:lnTo>
                <a:lnTo>
                  <a:pt x="82337" y="9009"/>
                </a:lnTo>
                <a:lnTo>
                  <a:pt x="79900" y="8209"/>
                </a:lnTo>
                <a:lnTo>
                  <a:pt x="77430" y="7449"/>
                </a:lnTo>
                <a:lnTo>
                  <a:pt x="74924" y="6727"/>
                </a:lnTo>
                <a:lnTo>
                  <a:pt x="72407" y="6048"/>
                </a:lnTo>
                <a:lnTo>
                  <a:pt x="69863" y="5406"/>
                </a:lnTo>
                <a:lnTo>
                  <a:pt x="67302" y="4803"/>
                </a:lnTo>
                <a:lnTo>
                  <a:pt x="64730" y="4237"/>
                </a:lnTo>
                <a:lnTo>
                  <a:pt x="62150" y="3709"/>
                </a:lnTo>
                <a:lnTo>
                  <a:pt x="59567" y="3219"/>
                </a:lnTo>
                <a:lnTo>
                  <a:pt x="56985" y="2764"/>
                </a:lnTo>
                <a:lnTo>
                  <a:pt x="54408" y="2346"/>
                </a:lnTo>
                <a:lnTo>
                  <a:pt x="51841" y="1964"/>
                </a:lnTo>
                <a:lnTo>
                  <a:pt x="49287" y="1618"/>
                </a:lnTo>
                <a:lnTo>
                  <a:pt x="46752" y="1306"/>
                </a:lnTo>
                <a:lnTo>
                  <a:pt x="44239" y="1028"/>
                </a:lnTo>
                <a:lnTo>
                  <a:pt x="41753" y="785"/>
                </a:lnTo>
                <a:lnTo>
                  <a:pt x="39298" y="576"/>
                </a:lnTo>
                <a:lnTo>
                  <a:pt x="36878" y="399"/>
                </a:lnTo>
                <a:lnTo>
                  <a:pt x="34498" y="255"/>
                </a:lnTo>
                <a:lnTo>
                  <a:pt x="32161" y="144"/>
                </a:lnTo>
                <a:lnTo>
                  <a:pt x="29873" y="65"/>
                </a:lnTo>
                <a:lnTo>
                  <a:pt x="25458" y="0"/>
                </a:lnTo>
                <a:close/>
              </a:path>
            </a:pathLst>
          </a:custGeom>
          <a:solidFill>
            <a:srgbClr val="F1DCDB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4690872" y="3420999"/>
            <a:ext cx="716756" cy="390049"/>
          </a:xfrm>
          <a:custGeom>
            <a:pathLst>
              <a:path extrusionOk="0" h="120000" w="120000">
                <a:moveTo>
                  <a:pt x="0" y="119912"/>
                </a:moveTo>
                <a:lnTo>
                  <a:pt x="119984" y="119912"/>
                </a:lnTo>
                <a:lnTo>
                  <a:pt x="119984" y="0"/>
                </a:lnTo>
                <a:lnTo>
                  <a:pt x="0" y="0"/>
                </a:lnTo>
                <a:lnTo>
                  <a:pt x="0" y="1199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4690872" y="3420999"/>
            <a:ext cx="716756" cy="390049"/>
          </a:xfrm>
          <a:custGeom>
            <a:pathLst>
              <a:path extrusionOk="0" h="120000" w="120000">
                <a:moveTo>
                  <a:pt x="0" y="119912"/>
                </a:moveTo>
                <a:lnTo>
                  <a:pt x="119984" y="119912"/>
                </a:lnTo>
                <a:lnTo>
                  <a:pt x="119984" y="0"/>
                </a:lnTo>
                <a:lnTo>
                  <a:pt x="0" y="0"/>
                </a:lnTo>
                <a:lnTo>
                  <a:pt x="0" y="119912"/>
                </a:lnTo>
                <a:close/>
              </a:path>
            </a:pathLst>
          </a:custGeom>
          <a:noFill/>
          <a:ln cap="flat" cmpd="sng" w="152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4115942" y="1676780"/>
            <a:ext cx="1291590" cy="345281"/>
          </a:xfrm>
          <a:custGeom>
            <a:pathLst>
              <a:path extrusionOk="0" h="120000" w="120000">
                <a:moveTo>
                  <a:pt x="0" y="119966"/>
                </a:moveTo>
                <a:lnTo>
                  <a:pt x="120000" y="119966"/>
                </a:lnTo>
                <a:lnTo>
                  <a:pt x="120000" y="0"/>
                </a:lnTo>
                <a:lnTo>
                  <a:pt x="0" y="0"/>
                </a:lnTo>
                <a:lnTo>
                  <a:pt x="0" y="1199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4115942" y="1676780"/>
            <a:ext cx="1291590" cy="345281"/>
          </a:xfrm>
          <a:custGeom>
            <a:pathLst>
              <a:path extrusionOk="0" h="120000" w="120000">
                <a:moveTo>
                  <a:pt x="0" y="119966"/>
                </a:moveTo>
                <a:lnTo>
                  <a:pt x="120000" y="119966"/>
                </a:lnTo>
                <a:lnTo>
                  <a:pt x="120000" y="0"/>
                </a:lnTo>
                <a:lnTo>
                  <a:pt x="0" y="0"/>
                </a:lnTo>
                <a:lnTo>
                  <a:pt x="0" y="119966"/>
                </a:lnTo>
                <a:close/>
              </a:path>
            </a:pathLst>
          </a:custGeom>
          <a:noFill/>
          <a:ln cap="flat" cmpd="sng" w="152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5414391" y="1967103"/>
            <a:ext cx="202406" cy="1490662"/>
          </a:xfrm>
          <a:custGeom>
            <a:pathLst>
              <a:path extrusionOk="0" h="120000" w="120000">
                <a:moveTo>
                  <a:pt x="0" y="119984"/>
                </a:moveTo>
                <a:lnTo>
                  <a:pt x="119943" y="119984"/>
                </a:lnTo>
                <a:lnTo>
                  <a:pt x="119943" y="0"/>
                </a:lnTo>
                <a:lnTo>
                  <a:pt x="0" y="0"/>
                </a:lnTo>
                <a:lnTo>
                  <a:pt x="0" y="1199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5414391" y="1967103"/>
            <a:ext cx="202406" cy="1490662"/>
          </a:xfrm>
          <a:custGeom>
            <a:pathLst>
              <a:path extrusionOk="0" h="120000" w="120000">
                <a:moveTo>
                  <a:pt x="0" y="119984"/>
                </a:moveTo>
                <a:lnTo>
                  <a:pt x="119943" y="119984"/>
                </a:lnTo>
                <a:lnTo>
                  <a:pt x="119943" y="0"/>
                </a:lnTo>
                <a:lnTo>
                  <a:pt x="0" y="0"/>
                </a:lnTo>
                <a:lnTo>
                  <a:pt x="0" y="119984"/>
                </a:lnTo>
                <a:close/>
              </a:path>
            </a:pathLst>
          </a:custGeom>
          <a:noFill/>
          <a:ln cap="flat" cmpd="sng" w="152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Shape 525"/>
          <p:cNvSpPr/>
          <p:nvPr/>
        </p:nvSpPr>
        <p:spPr>
          <a:xfrm>
            <a:off x="2184939" y="2583846"/>
            <a:ext cx="222885" cy="222885"/>
          </a:xfrm>
          <a:custGeom>
            <a:pathLst>
              <a:path extrusionOk="0" h="120000" w="120000">
                <a:moveTo>
                  <a:pt x="29076" y="0"/>
                </a:moveTo>
                <a:lnTo>
                  <a:pt x="0" y="29077"/>
                </a:lnTo>
                <a:lnTo>
                  <a:pt x="30871" y="59948"/>
                </a:lnTo>
                <a:lnTo>
                  <a:pt x="0" y="90820"/>
                </a:lnTo>
                <a:lnTo>
                  <a:pt x="29076" y="119897"/>
                </a:lnTo>
                <a:lnTo>
                  <a:pt x="59948" y="89025"/>
                </a:lnTo>
                <a:lnTo>
                  <a:pt x="118102" y="89025"/>
                </a:lnTo>
                <a:lnTo>
                  <a:pt x="89025" y="59948"/>
                </a:lnTo>
                <a:lnTo>
                  <a:pt x="118102" y="30871"/>
                </a:lnTo>
                <a:lnTo>
                  <a:pt x="59948" y="30871"/>
                </a:lnTo>
                <a:lnTo>
                  <a:pt x="29076" y="0"/>
                </a:lnTo>
                <a:close/>
              </a:path>
              <a:path extrusionOk="0" h="120000" w="120000">
                <a:moveTo>
                  <a:pt x="118102" y="89025"/>
                </a:moveTo>
                <a:lnTo>
                  <a:pt x="59948" y="89025"/>
                </a:lnTo>
                <a:lnTo>
                  <a:pt x="90820" y="119897"/>
                </a:lnTo>
                <a:lnTo>
                  <a:pt x="119897" y="90820"/>
                </a:lnTo>
                <a:lnTo>
                  <a:pt x="118102" y="89025"/>
                </a:lnTo>
                <a:close/>
              </a:path>
              <a:path extrusionOk="0" h="120000" w="120000">
                <a:moveTo>
                  <a:pt x="90820" y="0"/>
                </a:moveTo>
                <a:lnTo>
                  <a:pt x="59948" y="30871"/>
                </a:lnTo>
                <a:lnTo>
                  <a:pt x="118102" y="30871"/>
                </a:lnTo>
                <a:lnTo>
                  <a:pt x="119897" y="29077"/>
                </a:lnTo>
                <a:lnTo>
                  <a:pt x="90820" y="0"/>
                </a:lnTo>
                <a:close/>
              </a:path>
            </a:pathLst>
          </a:custGeom>
          <a:solidFill>
            <a:srgbClr val="E38312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2184939" y="2583846"/>
            <a:ext cx="222885" cy="222885"/>
          </a:xfrm>
          <a:custGeom>
            <a:pathLst>
              <a:path extrusionOk="0" h="120000" w="120000">
                <a:moveTo>
                  <a:pt x="0" y="29077"/>
                </a:moveTo>
                <a:lnTo>
                  <a:pt x="29076" y="0"/>
                </a:lnTo>
                <a:lnTo>
                  <a:pt x="59948" y="30871"/>
                </a:lnTo>
                <a:lnTo>
                  <a:pt x="90820" y="0"/>
                </a:lnTo>
                <a:lnTo>
                  <a:pt x="119897" y="29077"/>
                </a:lnTo>
                <a:lnTo>
                  <a:pt x="89025" y="59948"/>
                </a:lnTo>
                <a:lnTo>
                  <a:pt x="119897" y="90820"/>
                </a:lnTo>
                <a:lnTo>
                  <a:pt x="90820" y="119897"/>
                </a:lnTo>
                <a:lnTo>
                  <a:pt x="59948" y="89025"/>
                </a:lnTo>
                <a:lnTo>
                  <a:pt x="29076" y="119897"/>
                </a:lnTo>
                <a:lnTo>
                  <a:pt x="0" y="90820"/>
                </a:lnTo>
                <a:lnTo>
                  <a:pt x="30871" y="59948"/>
                </a:lnTo>
                <a:lnTo>
                  <a:pt x="0" y="29077"/>
                </a:lnTo>
                <a:close/>
              </a:path>
            </a:pathLst>
          </a:custGeom>
          <a:noFill/>
          <a:ln cap="flat" cmpd="sng" w="15225">
            <a:solidFill>
              <a:srgbClr val="A75F0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Shape 527"/>
          <p:cNvSpPr/>
          <p:nvPr/>
        </p:nvSpPr>
        <p:spPr>
          <a:xfrm>
            <a:off x="2622613" y="2647188"/>
            <a:ext cx="803434" cy="97154"/>
          </a:xfrm>
          <a:custGeom>
            <a:pathLst>
              <a:path extrusionOk="0" h="120000" w="120000">
                <a:moveTo>
                  <a:pt x="105474" y="0"/>
                </a:moveTo>
                <a:lnTo>
                  <a:pt x="105474" y="120000"/>
                </a:lnTo>
                <a:lnTo>
                  <a:pt x="117083" y="71999"/>
                </a:lnTo>
                <a:lnTo>
                  <a:pt x="106925" y="71999"/>
                </a:lnTo>
                <a:lnTo>
                  <a:pt x="106925" y="47999"/>
                </a:lnTo>
                <a:lnTo>
                  <a:pt x="117083" y="47999"/>
                </a:lnTo>
                <a:lnTo>
                  <a:pt x="105474" y="0"/>
                </a:lnTo>
                <a:close/>
              </a:path>
              <a:path extrusionOk="0" h="120000" w="120000">
                <a:moveTo>
                  <a:pt x="105474" y="47999"/>
                </a:moveTo>
                <a:lnTo>
                  <a:pt x="0" y="47999"/>
                </a:lnTo>
                <a:lnTo>
                  <a:pt x="0" y="71999"/>
                </a:lnTo>
                <a:lnTo>
                  <a:pt x="105474" y="71999"/>
                </a:lnTo>
                <a:lnTo>
                  <a:pt x="105474" y="47999"/>
                </a:lnTo>
                <a:close/>
              </a:path>
              <a:path extrusionOk="0" h="120000" w="120000">
                <a:moveTo>
                  <a:pt x="117083" y="47999"/>
                </a:moveTo>
                <a:lnTo>
                  <a:pt x="106925" y="47999"/>
                </a:lnTo>
                <a:lnTo>
                  <a:pt x="106925" y="71999"/>
                </a:lnTo>
                <a:lnTo>
                  <a:pt x="117083" y="71999"/>
                </a:lnTo>
                <a:lnTo>
                  <a:pt x="119985" y="59999"/>
                </a:lnTo>
                <a:lnTo>
                  <a:pt x="117083" y="47999"/>
                </a:lnTo>
                <a:close/>
              </a:path>
            </a:pathLst>
          </a:custGeom>
          <a:solidFill>
            <a:srgbClr val="E38312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5489257" y="2638043"/>
            <a:ext cx="803434" cy="97154"/>
          </a:xfrm>
          <a:custGeom>
            <a:pathLst>
              <a:path extrusionOk="0" h="120000" w="120000">
                <a:moveTo>
                  <a:pt x="105474" y="0"/>
                </a:moveTo>
                <a:lnTo>
                  <a:pt x="105474" y="120000"/>
                </a:lnTo>
                <a:lnTo>
                  <a:pt x="117083" y="72000"/>
                </a:lnTo>
                <a:lnTo>
                  <a:pt x="106925" y="72000"/>
                </a:lnTo>
                <a:lnTo>
                  <a:pt x="106925" y="48000"/>
                </a:lnTo>
                <a:lnTo>
                  <a:pt x="117083" y="48000"/>
                </a:lnTo>
                <a:lnTo>
                  <a:pt x="105474" y="0"/>
                </a:lnTo>
                <a:close/>
              </a:path>
              <a:path extrusionOk="0" h="120000" w="120000">
                <a:moveTo>
                  <a:pt x="105474" y="48000"/>
                </a:moveTo>
                <a:lnTo>
                  <a:pt x="0" y="48000"/>
                </a:lnTo>
                <a:lnTo>
                  <a:pt x="0" y="72000"/>
                </a:lnTo>
                <a:lnTo>
                  <a:pt x="105474" y="72000"/>
                </a:lnTo>
                <a:lnTo>
                  <a:pt x="105474" y="48000"/>
                </a:lnTo>
                <a:close/>
              </a:path>
              <a:path extrusionOk="0" h="120000" w="120000">
                <a:moveTo>
                  <a:pt x="117083" y="48000"/>
                </a:moveTo>
                <a:lnTo>
                  <a:pt x="106925" y="48000"/>
                </a:lnTo>
                <a:lnTo>
                  <a:pt x="106925" y="72000"/>
                </a:lnTo>
                <a:lnTo>
                  <a:pt x="117083" y="72000"/>
                </a:lnTo>
                <a:lnTo>
                  <a:pt x="119985" y="60000"/>
                </a:lnTo>
                <a:lnTo>
                  <a:pt x="117083" y="48000"/>
                </a:lnTo>
                <a:close/>
              </a:path>
            </a:pathLst>
          </a:custGeom>
          <a:solidFill>
            <a:srgbClr val="E38312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6740271" y="2713958"/>
            <a:ext cx="0" cy="103823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119670"/>
                </a:lnTo>
              </a:path>
            </a:pathLst>
          </a:custGeom>
          <a:noFill/>
          <a:ln cap="flat" cmpd="sng" w="62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6613398" y="2690622"/>
            <a:ext cx="253841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54" y="0"/>
                </a:lnTo>
              </a:path>
            </a:pathLst>
          </a:custGeom>
          <a:noFill/>
          <a:ln cap="flat" cmpd="sng" w="62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Shape 531"/>
          <p:cNvSpPr/>
          <p:nvPr/>
        </p:nvSpPr>
        <p:spPr>
          <a:xfrm>
            <a:off x="6740271" y="2563749"/>
            <a:ext cx="0" cy="103823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119669"/>
                </a:lnTo>
              </a:path>
            </a:pathLst>
          </a:custGeom>
          <a:noFill/>
          <a:ln cap="flat" cmpd="sng" w="62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6613398" y="2563749"/>
            <a:ext cx="253841" cy="253841"/>
          </a:xfrm>
          <a:custGeom>
            <a:pathLst>
              <a:path extrusionOk="0" h="120000" w="120000">
                <a:moveTo>
                  <a:pt x="0" y="48945"/>
                </a:moveTo>
                <a:lnTo>
                  <a:pt x="48945" y="48945"/>
                </a:lnTo>
                <a:lnTo>
                  <a:pt x="48945" y="0"/>
                </a:lnTo>
                <a:lnTo>
                  <a:pt x="71009" y="0"/>
                </a:lnTo>
                <a:lnTo>
                  <a:pt x="71009" y="48945"/>
                </a:lnTo>
                <a:lnTo>
                  <a:pt x="119954" y="48945"/>
                </a:lnTo>
                <a:lnTo>
                  <a:pt x="119954" y="71009"/>
                </a:lnTo>
                <a:lnTo>
                  <a:pt x="71009" y="71009"/>
                </a:lnTo>
                <a:lnTo>
                  <a:pt x="71009" y="119954"/>
                </a:lnTo>
                <a:lnTo>
                  <a:pt x="48945" y="119954"/>
                </a:lnTo>
                <a:lnTo>
                  <a:pt x="48945" y="71009"/>
                </a:lnTo>
                <a:lnTo>
                  <a:pt x="0" y="71009"/>
                </a:lnTo>
                <a:lnTo>
                  <a:pt x="0" y="4894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4352068" y="2579275"/>
            <a:ext cx="222885" cy="222885"/>
          </a:xfrm>
          <a:custGeom>
            <a:pathLst>
              <a:path extrusionOk="0" h="120000" w="120000">
                <a:moveTo>
                  <a:pt x="29076" y="0"/>
                </a:moveTo>
                <a:lnTo>
                  <a:pt x="0" y="29076"/>
                </a:lnTo>
                <a:lnTo>
                  <a:pt x="30871" y="59948"/>
                </a:lnTo>
                <a:lnTo>
                  <a:pt x="0" y="90820"/>
                </a:lnTo>
                <a:lnTo>
                  <a:pt x="29076" y="119897"/>
                </a:lnTo>
                <a:lnTo>
                  <a:pt x="59948" y="89025"/>
                </a:lnTo>
                <a:lnTo>
                  <a:pt x="118102" y="89025"/>
                </a:lnTo>
                <a:lnTo>
                  <a:pt x="89025" y="59948"/>
                </a:lnTo>
                <a:lnTo>
                  <a:pt x="118102" y="30871"/>
                </a:lnTo>
                <a:lnTo>
                  <a:pt x="59948" y="30871"/>
                </a:lnTo>
                <a:lnTo>
                  <a:pt x="29076" y="0"/>
                </a:lnTo>
                <a:close/>
              </a:path>
              <a:path extrusionOk="0" h="120000" w="120000">
                <a:moveTo>
                  <a:pt x="118102" y="89025"/>
                </a:moveTo>
                <a:lnTo>
                  <a:pt x="59948" y="89025"/>
                </a:lnTo>
                <a:lnTo>
                  <a:pt x="90820" y="119897"/>
                </a:lnTo>
                <a:lnTo>
                  <a:pt x="119897" y="90820"/>
                </a:lnTo>
                <a:lnTo>
                  <a:pt x="118102" y="89025"/>
                </a:lnTo>
                <a:close/>
              </a:path>
              <a:path extrusionOk="0" h="120000" w="120000">
                <a:moveTo>
                  <a:pt x="90820" y="0"/>
                </a:moveTo>
                <a:lnTo>
                  <a:pt x="59948" y="30871"/>
                </a:lnTo>
                <a:lnTo>
                  <a:pt x="118102" y="30871"/>
                </a:lnTo>
                <a:lnTo>
                  <a:pt x="119897" y="29076"/>
                </a:lnTo>
                <a:lnTo>
                  <a:pt x="90820" y="0"/>
                </a:lnTo>
                <a:close/>
              </a:path>
            </a:pathLst>
          </a:custGeom>
          <a:solidFill>
            <a:srgbClr val="E38312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4352068" y="2579275"/>
            <a:ext cx="222885" cy="222885"/>
          </a:xfrm>
          <a:custGeom>
            <a:pathLst>
              <a:path extrusionOk="0" h="120000" w="120000">
                <a:moveTo>
                  <a:pt x="0" y="29076"/>
                </a:moveTo>
                <a:lnTo>
                  <a:pt x="29076" y="0"/>
                </a:lnTo>
                <a:lnTo>
                  <a:pt x="59948" y="30871"/>
                </a:lnTo>
                <a:lnTo>
                  <a:pt x="90820" y="0"/>
                </a:lnTo>
                <a:lnTo>
                  <a:pt x="119897" y="29076"/>
                </a:lnTo>
                <a:lnTo>
                  <a:pt x="89025" y="59948"/>
                </a:lnTo>
                <a:lnTo>
                  <a:pt x="119897" y="90820"/>
                </a:lnTo>
                <a:lnTo>
                  <a:pt x="90820" y="119897"/>
                </a:lnTo>
                <a:lnTo>
                  <a:pt x="59948" y="89025"/>
                </a:lnTo>
                <a:lnTo>
                  <a:pt x="29076" y="119897"/>
                </a:lnTo>
                <a:lnTo>
                  <a:pt x="0" y="90820"/>
                </a:lnTo>
                <a:lnTo>
                  <a:pt x="30871" y="59948"/>
                </a:lnTo>
                <a:lnTo>
                  <a:pt x="0" y="29076"/>
                </a:lnTo>
                <a:close/>
              </a:path>
            </a:pathLst>
          </a:custGeom>
          <a:noFill/>
          <a:ln cap="flat" cmpd="sng" w="15225">
            <a:solidFill>
              <a:srgbClr val="A75F0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4090225" y="1967675"/>
            <a:ext cx="575786" cy="1453991"/>
          </a:xfrm>
          <a:custGeom>
            <a:pathLst>
              <a:path extrusionOk="0" h="120000" w="120000">
                <a:moveTo>
                  <a:pt x="119960" y="119968"/>
                </a:moveTo>
                <a:lnTo>
                  <a:pt x="0" y="0"/>
                </a:lnTo>
              </a:path>
            </a:pathLst>
          </a:custGeom>
          <a:noFill/>
          <a:ln cap="flat" cmpd="sng" w="44175">
            <a:solidFill>
              <a:srgbClr val="855540"/>
            </a:solidFill>
            <a:prstDash val="lgDash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Shape 536"/>
          <p:cNvSpPr txBox="1"/>
          <p:nvPr/>
        </p:nvSpPr>
        <p:spPr>
          <a:xfrm>
            <a:off x="2622800" y="3837050"/>
            <a:ext cx="3687000" cy="502800"/>
          </a:xfrm>
          <a:prstGeom prst="rect">
            <a:avLst/>
          </a:prstGeom>
          <a:solidFill>
            <a:srgbClr val="999999"/>
          </a:solidFill>
          <a:ln cap="flat" cmpd="sng" w="15225">
            <a:solidFill>
              <a:srgbClr val="6B746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23325">
            <a:noAutofit/>
          </a:bodyPr>
          <a:lstStyle/>
          <a:p>
            <a:pPr indent="-558800" lvl="0" marL="711200" marR="15240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Explanation is an interpretable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model, </a:t>
            </a:r>
          </a:p>
          <a:p>
            <a:pPr indent="-558800" lvl="0" marL="711200" marR="15240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that is locally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accurate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74725" y="4770000"/>
            <a:ext cx="55062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 sz="1100"/>
              <a:t>Source: https://www.youtube.com/watch?v=LAm4QmVaf0E&amp;t=3658s</a:t>
            </a:r>
          </a:p>
        </p:txBody>
      </p:sp>
      <p:sp>
        <p:nvSpPr>
          <p:cNvPr id="538" name="Shape 538"/>
          <p:cNvSpPr txBox="1"/>
          <p:nvPr>
            <p:ph type="title"/>
          </p:nvPr>
        </p:nvSpPr>
        <p:spPr>
          <a:xfrm>
            <a:off x="764153" y="380581"/>
            <a:ext cx="7615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" sz="3000" u="none" cap="none" strike="noStrike">
                <a:solidFill>
                  <a:srgbClr val="404040"/>
                </a:solidFill>
              </a:rPr>
              <a:t>Being Loc</a:t>
            </a:r>
            <a:r>
              <a:rPr b="1" lang="en" sz="3000" u="none"/>
              <a:t>al and </a:t>
            </a:r>
            <a:r>
              <a:rPr b="1" i="0" lang="en" sz="3000" u="none" cap="none" strike="noStrike">
                <a:solidFill>
                  <a:srgbClr val="404040"/>
                </a:solidFill>
              </a:rPr>
              <a:t>Model-Agnostic…	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2592003" y="194531"/>
            <a:ext cx="7615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3200" u="none"/>
              <a:t>HOW LIME WORKS</a:t>
            </a:r>
          </a:p>
        </p:txBody>
      </p:sp>
      <p:pic>
        <p:nvPicPr>
          <p:cNvPr id="544" name="Shape 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016" y="81074"/>
            <a:ext cx="1355456" cy="15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/>
          <p:nvPr/>
        </p:nvSpPr>
        <p:spPr>
          <a:xfrm>
            <a:off x="402625" y="1339775"/>
            <a:ext cx="2120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>
              <a:spcBef>
                <a:spcPts val="0"/>
              </a:spcBef>
              <a:buSzPts val="1600"/>
              <a:buFont typeface="Calibri"/>
              <a:buAutoNum type="arabicPeriod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Permute data*</a:t>
            </a:r>
          </a:p>
        </p:txBody>
      </p:sp>
      <p:sp>
        <p:nvSpPr>
          <p:cNvPr id="546" name="Shape 546"/>
          <p:cNvSpPr txBox="1"/>
          <p:nvPr/>
        </p:nvSpPr>
        <p:spPr>
          <a:xfrm>
            <a:off x="478825" y="2302075"/>
            <a:ext cx="5161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3.     Make predictions on new data using complex model</a:t>
            </a:r>
          </a:p>
        </p:txBody>
      </p:sp>
      <p:sp>
        <p:nvSpPr>
          <p:cNvPr id="547" name="Shape 547"/>
          <p:cNvSpPr txBox="1"/>
          <p:nvPr/>
        </p:nvSpPr>
        <p:spPr>
          <a:xfrm>
            <a:off x="454475" y="1820925"/>
            <a:ext cx="66111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2.     Calculate distance between permutations and original observations*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Shape 548"/>
          <p:cNvSpPr txBox="1"/>
          <p:nvPr/>
        </p:nvSpPr>
        <p:spPr>
          <a:xfrm>
            <a:off x="498300" y="2866550"/>
            <a:ext cx="79740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4.     Pick  </a:t>
            </a:r>
            <a:r>
              <a:rPr lang="en" sz="1600">
                <a:solidFill>
                  <a:srgbClr val="999999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features best describing the complex model outcome from the permuted data.*</a:t>
            </a:r>
          </a:p>
        </p:txBody>
      </p:sp>
      <p:sp>
        <p:nvSpPr>
          <p:cNvPr id="549" name="Shape 549"/>
          <p:cNvSpPr txBox="1"/>
          <p:nvPr/>
        </p:nvSpPr>
        <p:spPr>
          <a:xfrm>
            <a:off x="487350" y="3563975"/>
            <a:ext cx="82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5.     Fit a simple model to the permuted data with  </a:t>
            </a:r>
            <a:r>
              <a:rPr lang="en" sz="1600">
                <a:solidFill>
                  <a:srgbClr val="999999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features and similarity scores as weights *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460700" y="4262075"/>
            <a:ext cx="882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6.     Feature weights from the simple model make explanations for the complex models local behaviour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>
            <p:ph type="title"/>
          </p:nvPr>
        </p:nvSpPr>
        <p:spPr>
          <a:xfrm>
            <a:off x="2592003" y="194531"/>
            <a:ext cx="7615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3200" u="none"/>
              <a:t>HOW LIME WORKS</a:t>
            </a:r>
          </a:p>
        </p:txBody>
      </p:sp>
      <p:pic>
        <p:nvPicPr>
          <p:cNvPr id="556" name="Shape 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016" y="81074"/>
            <a:ext cx="1355456" cy="15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Shape 557"/>
          <p:cNvSpPr txBox="1"/>
          <p:nvPr/>
        </p:nvSpPr>
        <p:spPr>
          <a:xfrm>
            <a:off x="402625" y="1339775"/>
            <a:ext cx="2120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ts val="1600"/>
              <a:buFont typeface="Calibri"/>
              <a:buAutoNum type="arabicPeriod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Permute data*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478825" y="2302075"/>
            <a:ext cx="5161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3.     Make predictions on new data using complex model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454475" y="1820925"/>
            <a:ext cx="66111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2.     Calculate distance between permutations and original observations*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Shape 560"/>
          <p:cNvSpPr txBox="1"/>
          <p:nvPr/>
        </p:nvSpPr>
        <p:spPr>
          <a:xfrm>
            <a:off x="498300" y="2866550"/>
            <a:ext cx="79740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4.     Pick  </a:t>
            </a:r>
            <a:r>
              <a:rPr lang="en" sz="1600">
                <a:solidFill>
                  <a:srgbClr val="999999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features best describing the complex model outcome from the permuted data.*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487350" y="3563975"/>
            <a:ext cx="82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5.     Fit a simple model to the permuted data with  </a:t>
            </a:r>
            <a:r>
              <a:rPr lang="en" sz="1600">
                <a:solidFill>
                  <a:srgbClr val="999999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features and similarity scores as weights *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460700" y="4262075"/>
            <a:ext cx="882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6.     Feature weights from the simple model make explanations for the complex models local behaviour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type="title"/>
          </p:nvPr>
        </p:nvSpPr>
        <p:spPr>
          <a:xfrm>
            <a:off x="2592003" y="194531"/>
            <a:ext cx="7615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3200" u="none"/>
              <a:t>HOW LIME WORKS</a:t>
            </a:r>
          </a:p>
        </p:txBody>
      </p:sp>
      <p:pic>
        <p:nvPicPr>
          <p:cNvPr id="568" name="Shape 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016" y="81074"/>
            <a:ext cx="1355456" cy="15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Shape 569"/>
          <p:cNvSpPr txBox="1"/>
          <p:nvPr/>
        </p:nvSpPr>
        <p:spPr>
          <a:xfrm>
            <a:off x="402625" y="1339775"/>
            <a:ext cx="2120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ts val="1600"/>
              <a:buFont typeface="Calibri"/>
              <a:buAutoNum type="arabicPeriod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Permute data*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478825" y="2302075"/>
            <a:ext cx="5161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3.     Make predictions on new data using complex model</a:t>
            </a:r>
          </a:p>
        </p:txBody>
      </p:sp>
      <p:sp>
        <p:nvSpPr>
          <p:cNvPr id="571" name="Shape 571"/>
          <p:cNvSpPr txBox="1"/>
          <p:nvPr/>
        </p:nvSpPr>
        <p:spPr>
          <a:xfrm>
            <a:off x="454475" y="1820925"/>
            <a:ext cx="66111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2.     Calculate distance between permutations and original observations*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Shape 572"/>
          <p:cNvSpPr txBox="1"/>
          <p:nvPr/>
        </p:nvSpPr>
        <p:spPr>
          <a:xfrm>
            <a:off x="498300" y="2866550"/>
            <a:ext cx="79740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4.     Pick  </a:t>
            </a:r>
            <a:r>
              <a:rPr lang="en" sz="1600">
                <a:solidFill>
                  <a:srgbClr val="999999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features best describing the complex model outcome from the permuted data.*</a:t>
            </a:r>
          </a:p>
        </p:txBody>
      </p:sp>
      <p:sp>
        <p:nvSpPr>
          <p:cNvPr id="573" name="Shape 573"/>
          <p:cNvSpPr txBox="1"/>
          <p:nvPr/>
        </p:nvSpPr>
        <p:spPr>
          <a:xfrm>
            <a:off x="487350" y="3563975"/>
            <a:ext cx="82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5.     Fit a simple model to the permuted data with  </a:t>
            </a:r>
            <a:r>
              <a:rPr lang="en" sz="1600">
                <a:solidFill>
                  <a:srgbClr val="999999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features and similarity scores as weights *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460700" y="4262075"/>
            <a:ext cx="882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6.     Feature weights from the simple model make explanations for the complex models local behaviour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>
            <p:ph type="title"/>
          </p:nvPr>
        </p:nvSpPr>
        <p:spPr>
          <a:xfrm>
            <a:off x="2592003" y="194531"/>
            <a:ext cx="7615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3200" u="none"/>
              <a:t>HOW LIME WORKS</a:t>
            </a:r>
          </a:p>
        </p:txBody>
      </p:sp>
      <p:pic>
        <p:nvPicPr>
          <p:cNvPr id="580" name="Shape 5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016" y="81074"/>
            <a:ext cx="1355456" cy="15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Shape 581"/>
          <p:cNvSpPr txBox="1"/>
          <p:nvPr/>
        </p:nvSpPr>
        <p:spPr>
          <a:xfrm>
            <a:off x="402625" y="1339775"/>
            <a:ext cx="2120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ts val="1600"/>
              <a:buFont typeface="Calibri"/>
              <a:buAutoNum type="arabicPeriod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Permute data*</a:t>
            </a:r>
          </a:p>
        </p:txBody>
      </p:sp>
      <p:sp>
        <p:nvSpPr>
          <p:cNvPr id="582" name="Shape 582"/>
          <p:cNvSpPr txBox="1"/>
          <p:nvPr/>
        </p:nvSpPr>
        <p:spPr>
          <a:xfrm>
            <a:off x="478825" y="2302075"/>
            <a:ext cx="5161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    Make predictions on new data using complex model</a:t>
            </a:r>
          </a:p>
        </p:txBody>
      </p:sp>
      <p:sp>
        <p:nvSpPr>
          <p:cNvPr id="583" name="Shape 583"/>
          <p:cNvSpPr txBox="1"/>
          <p:nvPr/>
        </p:nvSpPr>
        <p:spPr>
          <a:xfrm>
            <a:off x="454475" y="1820925"/>
            <a:ext cx="66111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2.     Calculate distance between permutations and original observations*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Shape 584"/>
          <p:cNvSpPr txBox="1"/>
          <p:nvPr/>
        </p:nvSpPr>
        <p:spPr>
          <a:xfrm>
            <a:off x="498300" y="2866550"/>
            <a:ext cx="79740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    Pick  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features best describing the complex model outcome from the permuted data.*</a:t>
            </a:r>
          </a:p>
        </p:txBody>
      </p:sp>
      <p:sp>
        <p:nvSpPr>
          <p:cNvPr id="585" name="Shape 585"/>
          <p:cNvSpPr txBox="1"/>
          <p:nvPr/>
        </p:nvSpPr>
        <p:spPr>
          <a:xfrm>
            <a:off x="487350" y="3563975"/>
            <a:ext cx="82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5.     Fit a simple model to the permuted data with  </a:t>
            </a:r>
            <a:r>
              <a:rPr lang="en" sz="1600">
                <a:solidFill>
                  <a:srgbClr val="999999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features and similarity scores as weights *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460700" y="4262075"/>
            <a:ext cx="882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6.     Feature weights from the simple model make explanations for the complex models local behaviour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type="title"/>
          </p:nvPr>
        </p:nvSpPr>
        <p:spPr>
          <a:xfrm>
            <a:off x="2592003" y="194531"/>
            <a:ext cx="7615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3200" u="none"/>
              <a:t>HOW LIME WORKS</a:t>
            </a:r>
          </a:p>
        </p:txBody>
      </p:sp>
      <p:pic>
        <p:nvPicPr>
          <p:cNvPr id="592" name="Shape 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016" y="81074"/>
            <a:ext cx="1355456" cy="15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Shape 593"/>
          <p:cNvSpPr txBox="1"/>
          <p:nvPr/>
        </p:nvSpPr>
        <p:spPr>
          <a:xfrm>
            <a:off x="402625" y="1339775"/>
            <a:ext cx="2120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ts val="1600"/>
              <a:buFont typeface="Calibri"/>
              <a:buAutoNum type="arabicPeriod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Permute data*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478825" y="2302075"/>
            <a:ext cx="5161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    Make predictions on new data using complex model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454475" y="1820925"/>
            <a:ext cx="66111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2.     Calculate distance between permutations and original observations*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Shape 596"/>
          <p:cNvSpPr txBox="1"/>
          <p:nvPr/>
        </p:nvSpPr>
        <p:spPr>
          <a:xfrm>
            <a:off x="498300" y="2866550"/>
            <a:ext cx="79740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    Pick  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features best describing the complex model outcome from the permuted data.*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487350" y="3563975"/>
            <a:ext cx="82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    Fit a simple model to the permuted data with  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features and similarity scores as weights *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460700" y="4262075"/>
            <a:ext cx="882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6.     Feature weights from the simple model make explanations for the complex models local behaviour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type="title"/>
          </p:nvPr>
        </p:nvSpPr>
        <p:spPr>
          <a:xfrm>
            <a:off x="2592003" y="194531"/>
            <a:ext cx="7615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3200" u="none"/>
              <a:t>HOW LIME WORKS</a:t>
            </a:r>
          </a:p>
        </p:txBody>
      </p:sp>
      <p:pic>
        <p:nvPicPr>
          <p:cNvPr id="604" name="Shape 6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016" y="81074"/>
            <a:ext cx="1355456" cy="15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Shape 605"/>
          <p:cNvSpPr txBox="1"/>
          <p:nvPr/>
        </p:nvSpPr>
        <p:spPr>
          <a:xfrm>
            <a:off x="402625" y="1339775"/>
            <a:ext cx="2120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ts val="1600"/>
              <a:buFont typeface="Calibri"/>
              <a:buAutoNum type="arabicPeriod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Permute data*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478825" y="2302075"/>
            <a:ext cx="5161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    Make predictions on new data using complex model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454475" y="1820925"/>
            <a:ext cx="66111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2.     Calculate distance between permutations and original observations*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Shape 608"/>
          <p:cNvSpPr txBox="1"/>
          <p:nvPr/>
        </p:nvSpPr>
        <p:spPr>
          <a:xfrm>
            <a:off x="498300" y="2866550"/>
            <a:ext cx="79740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    Pick  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features best describing the complex model outcome from the permuted data.*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487350" y="3563975"/>
            <a:ext cx="82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    Fit a simple model to the permuted data with  </a:t>
            </a:r>
            <a:r>
              <a:rPr lang="en" sz="1600">
                <a:solidFill>
                  <a:srgbClr val="333333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features and similarity scores as weights *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460700" y="4262075"/>
            <a:ext cx="882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    Feature weights from the simple model make explanations for the complex models local behaviour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411000" y="129175"/>
            <a:ext cx="1479600" cy="72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1C4587">
                <a:alpha val="5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654725" y="182625"/>
            <a:ext cx="9984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800"/>
              <a:t>Data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25" y="1558725"/>
            <a:ext cx="1157050" cy="11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37" y="2926600"/>
            <a:ext cx="1915125" cy="10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255163" y="3957075"/>
            <a:ext cx="23721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/>
              <a:t>https://kkulma.github.io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9825" y="1271550"/>
            <a:ext cx="19812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1625" y="2113363"/>
            <a:ext cx="14097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1738" y="2691314"/>
            <a:ext cx="1157050" cy="72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type="ctrTitle"/>
          </p:nvPr>
        </p:nvSpPr>
        <p:spPr>
          <a:xfrm>
            <a:off x="107375" y="402850"/>
            <a:ext cx="90366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3000" u="none">
                <a:solidFill>
                  <a:srgbClr val="000000"/>
                </a:solidFill>
              </a:rPr>
              <a:t>CAN YOU BUILD YOUR TRUST BASED ON ACCURACY? </a:t>
            </a:r>
          </a:p>
        </p:txBody>
      </p:sp>
      <p:pic>
        <p:nvPicPr>
          <p:cNvPr id="616" name="Shape 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100" y="1164025"/>
            <a:ext cx="6146901" cy="37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/>
        </p:nvSpPr>
        <p:spPr>
          <a:xfrm>
            <a:off x="2836925" y="1309878"/>
            <a:ext cx="3504300" cy="1729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622" name="Shape 622"/>
          <p:cNvSpPr/>
          <p:nvPr/>
        </p:nvSpPr>
        <p:spPr>
          <a:xfrm>
            <a:off x="2836925" y="3014091"/>
            <a:ext cx="3504300" cy="1723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623" name="Shape 623"/>
          <p:cNvSpPr txBox="1"/>
          <p:nvPr/>
        </p:nvSpPr>
        <p:spPr>
          <a:xfrm>
            <a:off x="953181" y="2488035"/>
            <a:ext cx="1758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0" lang="en" sz="2200">
                <a:latin typeface="Calibri"/>
                <a:ea typeface="Calibri"/>
                <a:cs typeface="Calibri"/>
                <a:sym typeface="Calibri"/>
              </a:rPr>
              <a:t>Only 1 mistake!</a:t>
            </a:r>
          </a:p>
        </p:txBody>
      </p:sp>
      <p:sp>
        <p:nvSpPr>
          <p:cNvPr id="624" name="Shape 624"/>
          <p:cNvSpPr/>
          <p:nvPr/>
        </p:nvSpPr>
        <p:spPr>
          <a:xfrm>
            <a:off x="1925764" y="3129724"/>
            <a:ext cx="1020600" cy="1279500"/>
          </a:xfrm>
          <a:custGeom>
            <a:pathLst>
              <a:path extrusionOk="0" h="120000" w="120000">
                <a:moveTo>
                  <a:pt x="114809" y="116262"/>
                </a:moveTo>
                <a:lnTo>
                  <a:pt x="113022" y="117396"/>
                </a:lnTo>
                <a:lnTo>
                  <a:pt x="119966" y="119973"/>
                </a:lnTo>
                <a:lnTo>
                  <a:pt x="119174" y="116975"/>
                </a:lnTo>
                <a:lnTo>
                  <a:pt x="115520" y="116975"/>
                </a:lnTo>
                <a:lnTo>
                  <a:pt x="114809" y="116262"/>
                </a:lnTo>
                <a:close/>
              </a:path>
              <a:path extrusionOk="0" h="120000" w="120000">
                <a:moveTo>
                  <a:pt x="116593" y="115131"/>
                </a:moveTo>
                <a:lnTo>
                  <a:pt x="114809" y="116262"/>
                </a:lnTo>
                <a:lnTo>
                  <a:pt x="115520" y="116975"/>
                </a:lnTo>
                <a:lnTo>
                  <a:pt x="117301" y="115841"/>
                </a:lnTo>
                <a:lnTo>
                  <a:pt x="116593" y="115131"/>
                </a:lnTo>
                <a:close/>
              </a:path>
              <a:path extrusionOk="0" h="120000" w="120000">
                <a:moveTo>
                  <a:pt x="118387" y="113993"/>
                </a:moveTo>
                <a:lnTo>
                  <a:pt x="116593" y="115131"/>
                </a:lnTo>
                <a:lnTo>
                  <a:pt x="117301" y="115841"/>
                </a:lnTo>
                <a:lnTo>
                  <a:pt x="115520" y="116975"/>
                </a:lnTo>
                <a:lnTo>
                  <a:pt x="119174" y="116975"/>
                </a:lnTo>
                <a:lnTo>
                  <a:pt x="118387" y="113993"/>
                </a:lnTo>
                <a:close/>
              </a:path>
              <a:path extrusionOk="0" h="120000" w="120000">
                <a:moveTo>
                  <a:pt x="1791" y="0"/>
                </a:moveTo>
                <a:lnTo>
                  <a:pt x="0" y="1134"/>
                </a:lnTo>
                <a:lnTo>
                  <a:pt x="114809" y="116262"/>
                </a:lnTo>
                <a:lnTo>
                  <a:pt x="116593" y="115131"/>
                </a:lnTo>
                <a:lnTo>
                  <a:pt x="1791" y="0"/>
                </a:lnTo>
                <a:close/>
              </a:path>
            </a:pathLst>
          </a:custGeom>
          <a:solidFill>
            <a:srgbClr val="85200C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85200C"/>
              </a:solidFill>
            </a:endParaRPr>
          </a:p>
        </p:txBody>
      </p:sp>
      <p:sp>
        <p:nvSpPr>
          <p:cNvPr id="625" name="Shape 625"/>
          <p:cNvSpPr txBox="1"/>
          <p:nvPr>
            <p:ph type="ctrTitle"/>
          </p:nvPr>
        </p:nvSpPr>
        <p:spPr>
          <a:xfrm>
            <a:off x="107375" y="402850"/>
            <a:ext cx="90366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3000" u="none">
                <a:solidFill>
                  <a:srgbClr val="000000"/>
                </a:solidFill>
              </a:rPr>
              <a:t>CAN YOU BUILD YOUR TRUST BASED ON ACCURACY?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>
            <p:ph type="title"/>
          </p:nvPr>
        </p:nvSpPr>
        <p:spPr>
          <a:xfrm>
            <a:off x="139600" y="75775"/>
            <a:ext cx="88911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375">
            <a:no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3000" u="none"/>
              <a:t>… YES, IF YOU WANT TO BUILD A GREAT SNOW DETECTOR!</a:t>
            </a:r>
          </a:p>
        </p:txBody>
      </p:sp>
      <p:sp>
        <p:nvSpPr>
          <p:cNvPr id="631" name="Shape 631"/>
          <p:cNvSpPr/>
          <p:nvPr/>
        </p:nvSpPr>
        <p:spPr>
          <a:xfrm>
            <a:off x="901827" y="1393316"/>
            <a:ext cx="6103500" cy="332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idx="1" type="body"/>
          </p:nvPr>
        </p:nvSpPr>
        <p:spPr>
          <a:xfrm>
            <a:off x="2132647" y="1856422"/>
            <a:ext cx="4718400" cy="22179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37" name="Shape 6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4484"/>
            <a:ext cx="9144001" cy="2648932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Shape 638"/>
          <p:cNvSpPr txBox="1"/>
          <p:nvPr/>
        </p:nvSpPr>
        <p:spPr>
          <a:xfrm>
            <a:off x="204025" y="169750"/>
            <a:ext cx="87855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b="1" lang="en" sz="3000">
                <a:latin typeface="Calibri"/>
                <a:ea typeface="Calibri"/>
                <a:cs typeface="Calibri"/>
                <a:sym typeface="Calibri"/>
              </a:rPr>
              <a:t>LIME IN TEXT ANALYTICS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>
            <p:ph type="title"/>
          </p:nvPr>
        </p:nvSpPr>
        <p:spPr>
          <a:xfrm>
            <a:off x="362700" y="221575"/>
            <a:ext cx="8418600" cy="5682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b="1" lang="en" sz="3000" u="none"/>
              <a:t>UNDERSTANDING</a:t>
            </a:r>
            <a:r>
              <a:rPr b="1" lang="en" sz="3000" u="none"/>
              <a:t> CLASSIFICATION OF BENIGN AND MALIGNANT BREAST CANCER CELLS  </a:t>
            </a:r>
          </a:p>
        </p:txBody>
      </p:sp>
      <p:sp>
        <p:nvSpPr>
          <p:cNvPr id="644" name="Shape 644"/>
          <p:cNvSpPr txBox="1"/>
          <p:nvPr>
            <p:ph idx="1" type="body"/>
          </p:nvPr>
        </p:nvSpPr>
        <p:spPr>
          <a:xfrm>
            <a:off x="2382750" y="4360450"/>
            <a:ext cx="4664400" cy="6132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0" i="1" lang="en" sz="3000">
                <a:solidFill>
                  <a:srgbClr val="000000"/>
                </a:solidFill>
              </a:rPr>
              <a:t>LET’S SEE SOME CODE </a:t>
            </a:r>
          </a:p>
        </p:txBody>
      </p:sp>
      <p:pic>
        <p:nvPicPr>
          <p:cNvPr id="645" name="Shape 6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525" y="1510250"/>
            <a:ext cx="6758844" cy="26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>
            <p:ph type="title"/>
          </p:nvPr>
        </p:nvSpPr>
        <p:spPr>
          <a:xfrm>
            <a:off x="764103" y="223656"/>
            <a:ext cx="7615800" cy="5682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u="none"/>
              <a:t>WHY IS IT IMPORTANT?</a:t>
            </a:r>
          </a:p>
        </p:txBody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x="2132647" y="1856422"/>
            <a:ext cx="4718400" cy="22179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2" name="Shape 652"/>
          <p:cNvSpPr/>
          <p:nvPr/>
        </p:nvSpPr>
        <p:spPr>
          <a:xfrm>
            <a:off x="558927" y="1937384"/>
            <a:ext cx="2248200" cy="833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Shape 653"/>
          <p:cNvSpPr/>
          <p:nvPr/>
        </p:nvSpPr>
        <p:spPr>
          <a:xfrm>
            <a:off x="558927" y="1937384"/>
            <a:ext cx="2248500" cy="833400"/>
          </a:xfrm>
          <a:custGeom>
            <a:pathLst>
              <a:path extrusionOk="0" h="120000" w="120000">
                <a:moveTo>
                  <a:pt x="7411" y="0"/>
                </a:moveTo>
                <a:lnTo>
                  <a:pt x="112582" y="0"/>
                </a:lnTo>
                <a:lnTo>
                  <a:pt x="114552" y="714"/>
                </a:lnTo>
                <a:lnTo>
                  <a:pt x="116323" y="2730"/>
                </a:lnTo>
                <a:lnTo>
                  <a:pt x="117823" y="5857"/>
                </a:lnTo>
                <a:lnTo>
                  <a:pt x="118982" y="9904"/>
                </a:lnTo>
                <a:lnTo>
                  <a:pt x="119730" y="14680"/>
                </a:lnTo>
                <a:lnTo>
                  <a:pt x="119994" y="19995"/>
                </a:lnTo>
                <a:lnTo>
                  <a:pt x="119994" y="119972"/>
                </a:lnTo>
                <a:lnTo>
                  <a:pt x="0" y="119972"/>
                </a:lnTo>
                <a:lnTo>
                  <a:pt x="0" y="19995"/>
                </a:lnTo>
                <a:lnTo>
                  <a:pt x="264" y="14680"/>
                </a:lnTo>
                <a:lnTo>
                  <a:pt x="1011" y="9904"/>
                </a:lnTo>
                <a:lnTo>
                  <a:pt x="2170" y="5857"/>
                </a:lnTo>
                <a:lnTo>
                  <a:pt x="3671" y="2730"/>
                </a:lnTo>
                <a:lnTo>
                  <a:pt x="5441" y="714"/>
                </a:lnTo>
                <a:lnTo>
                  <a:pt x="7411" y="0"/>
                </a:lnTo>
                <a:close/>
              </a:path>
            </a:pathLst>
          </a:custGeom>
          <a:noFill/>
          <a:ln cap="flat" cmpd="sng" w="9525">
            <a:solidFill>
              <a:srgbClr val="EC7C3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Shape 654"/>
          <p:cNvSpPr txBox="1"/>
          <p:nvPr/>
        </p:nvSpPr>
        <p:spPr>
          <a:xfrm>
            <a:off x="618925" y="2304850"/>
            <a:ext cx="214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76200" lvl="0" marL="127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we trust the  predictions are correct?</a:t>
            </a:r>
          </a:p>
        </p:txBody>
      </p:sp>
      <p:sp>
        <p:nvSpPr>
          <p:cNvPr id="655" name="Shape 655"/>
          <p:cNvSpPr/>
          <p:nvPr/>
        </p:nvSpPr>
        <p:spPr>
          <a:xfrm>
            <a:off x="558927" y="1868804"/>
            <a:ext cx="2248500" cy="399000"/>
          </a:xfrm>
          <a:custGeom>
            <a:pathLst>
              <a:path extrusionOk="0" h="120000" w="120000">
                <a:moveTo>
                  <a:pt x="116446" y="0"/>
                </a:moveTo>
                <a:lnTo>
                  <a:pt x="3548" y="0"/>
                </a:lnTo>
                <a:lnTo>
                  <a:pt x="2167" y="1572"/>
                </a:lnTo>
                <a:lnTo>
                  <a:pt x="1039" y="5860"/>
                </a:lnTo>
                <a:lnTo>
                  <a:pt x="278" y="12215"/>
                </a:lnTo>
                <a:lnTo>
                  <a:pt x="0" y="19990"/>
                </a:lnTo>
                <a:lnTo>
                  <a:pt x="0" y="99952"/>
                </a:lnTo>
                <a:lnTo>
                  <a:pt x="278" y="107727"/>
                </a:lnTo>
                <a:lnTo>
                  <a:pt x="1039" y="114082"/>
                </a:lnTo>
                <a:lnTo>
                  <a:pt x="2167" y="118369"/>
                </a:lnTo>
                <a:lnTo>
                  <a:pt x="3548" y="119942"/>
                </a:lnTo>
                <a:lnTo>
                  <a:pt x="116446" y="119942"/>
                </a:lnTo>
                <a:lnTo>
                  <a:pt x="117826" y="118369"/>
                </a:lnTo>
                <a:lnTo>
                  <a:pt x="118954" y="114082"/>
                </a:lnTo>
                <a:lnTo>
                  <a:pt x="119715" y="107727"/>
                </a:lnTo>
                <a:lnTo>
                  <a:pt x="119994" y="99952"/>
                </a:lnTo>
                <a:lnTo>
                  <a:pt x="119994" y="19990"/>
                </a:lnTo>
                <a:lnTo>
                  <a:pt x="119715" y="12215"/>
                </a:lnTo>
                <a:lnTo>
                  <a:pt x="118954" y="5860"/>
                </a:lnTo>
                <a:lnTo>
                  <a:pt x="117826" y="1572"/>
                </a:lnTo>
                <a:lnTo>
                  <a:pt x="116446" y="0"/>
                </a:lnTo>
                <a:close/>
              </a:path>
            </a:pathLst>
          </a:custGeom>
          <a:solidFill>
            <a:srgbClr val="EC7C3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Shape 656"/>
          <p:cNvSpPr/>
          <p:nvPr/>
        </p:nvSpPr>
        <p:spPr>
          <a:xfrm>
            <a:off x="558927" y="1868804"/>
            <a:ext cx="2248500" cy="399000"/>
          </a:xfrm>
          <a:custGeom>
            <a:pathLst>
              <a:path extrusionOk="0" h="120000" w="120000">
                <a:moveTo>
                  <a:pt x="0" y="19990"/>
                </a:moveTo>
                <a:lnTo>
                  <a:pt x="278" y="12215"/>
                </a:lnTo>
                <a:lnTo>
                  <a:pt x="1039" y="5860"/>
                </a:lnTo>
                <a:lnTo>
                  <a:pt x="2167" y="1572"/>
                </a:lnTo>
                <a:lnTo>
                  <a:pt x="3548" y="0"/>
                </a:lnTo>
                <a:lnTo>
                  <a:pt x="116446" y="0"/>
                </a:lnTo>
                <a:lnTo>
                  <a:pt x="117826" y="1572"/>
                </a:lnTo>
                <a:lnTo>
                  <a:pt x="118954" y="5860"/>
                </a:lnTo>
                <a:lnTo>
                  <a:pt x="119715" y="12215"/>
                </a:lnTo>
                <a:lnTo>
                  <a:pt x="119994" y="19990"/>
                </a:lnTo>
                <a:lnTo>
                  <a:pt x="119994" y="99952"/>
                </a:lnTo>
                <a:lnTo>
                  <a:pt x="119715" y="107727"/>
                </a:lnTo>
                <a:lnTo>
                  <a:pt x="118954" y="114082"/>
                </a:lnTo>
                <a:lnTo>
                  <a:pt x="117826" y="118369"/>
                </a:lnTo>
                <a:lnTo>
                  <a:pt x="116446" y="119942"/>
                </a:lnTo>
                <a:lnTo>
                  <a:pt x="3548" y="119942"/>
                </a:lnTo>
                <a:lnTo>
                  <a:pt x="2167" y="118369"/>
                </a:lnTo>
                <a:lnTo>
                  <a:pt x="1039" y="114082"/>
                </a:lnTo>
                <a:lnTo>
                  <a:pt x="278" y="107727"/>
                </a:lnTo>
                <a:lnTo>
                  <a:pt x="0" y="99952"/>
                </a:lnTo>
                <a:lnTo>
                  <a:pt x="0" y="19990"/>
                </a:lnTo>
                <a:close/>
              </a:path>
            </a:pathLst>
          </a:custGeom>
          <a:noFill/>
          <a:ln cap="flat" cmpd="sng" w="12175">
            <a:solidFill>
              <a:srgbClr val="AD5A2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Shape 657"/>
          <p:cNvSpPr txBox="1"/>
          <p:nvPr/>
        </p:nvSpPr>
        <p:spPr>
          <a:xfrm>
            <a:off x="561449" y="1907275"/>
            <a:ext cx="22482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3259835" y="1868804"/>
            <a:ext cx="2248200" cy="8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Shape 659"/>
          <p:cNvSpPr/>
          <p:nvPr/>
        </p:nvSpPr>
        <p:spPr>
          <a:xfrm>
            <a:off x="3259835" y="1868804"/>
            <a:ext cx="2248500" cy="887400"/>
          </a:xfrm>
          <a:custGeom>
            <a:pathLst>
              <a:path extrusionOk="0" h="120000" w="120000">
                <a:moveTo>
                  <a:pt x="7889" y="0"/>
                </a:moveTo>
                <a:lnTo>
                  <a:pt x="112105" y="0"/>
                </a:lnTo>
                <a:lnTo>
                  <a:pt x="113913" y="528"/>
                </a:lnTo>
                <a:lnTo>
                  <a:pt x="115574" y="2032"/>
                </a:lnTo>
                <a:lnTo>
                  <a:pt x="117039" y="4392"/>
                </a:lnTo>
                <a:lnTo>
                  <a:pt x="118261" y="7489"/>
                </a:lnTo>
                <a:lnTo>
                  <a:pt x="119192" y="11201"/>
                </a:lnTo>
                <a:lnTo>
                  <a:pt x="119786" y="15409"/>
                </a:lnTo>
                <a:lnTo>
                  <a:pt x="119994" y="19993"/>
                </a:lnTo>
                <a:lnTo>
                  <a:pt x="119994" y="119961"/>
                </a:lnTo>
                <a:lnTo>
                  <a:pt x="0" y="119961"/>
                </a:lnTo>
                <a:lnTo>
                  <a:pt x="0" y="19993"/>
                </a:lnTo>
                <a:lnTo>
                  <a:pt x="208" y="15409"/>
                </a:lnTo>
                <a:lnTo>
                  <a:pt x="802" y="11201"/>
                </a:lnTo>
                <a:lnTo>
                  <a:pt x="1733" y="7489"/>
                </a:lnTo>
                <a:lnTo>
                  <a:pt x="2955" y="4392"/>
                </a:lnTo>
                <a:lnTo>
                  <a:pt x="4420" y="2032"/>
                </a:lnTo>
                <a:lnTo>
                  <a:pt x="6080" y="528"/>
                </a:lnTo>
                <a:lnTo>
                  <a:pt x="7889" y="0"/>
                </a:lnTo>
                <a:close/>
              </a:path>
            </a:pathLst>
          </a:custGeom>
          <a:noFill/>
          <a:ln cap="flat" cmpd="sng" w="9525">
            <a:solidFill>
              <a:srgbClr val="6FAC4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Shape 660"/>
          <p:cNvSpPr txBox="1"/>
          <p:nvPr/>
        </p:nvSpPr>
        <p:spPr>
          <a:xfrm>
            <a:off x="3236800" y="2289525"/>
            <a:ext cx="22716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-241300" lvl="0" marL="2540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we understand and  predict the behavior?</a:t>
            </a:r>
          </a:p>
        </p:txBody>
      </p:sp>
      <p:sp>
        <p:nvSpPr>
          <p:cNvPr id="661" name="Shape 661"/>
          <p:cNvSpPr/>
          <p:nvPr/>
        </p:nvSpPr>
        <p:spPr>
          <a:xfrm>
            <a:off x="3259835" y="1868804"/>
            <a:ext cx="2248500" cy="399000"/>
          </a:xfrm>
          <a:custGeom>
            <a:pathLst>
              <a:path extrusionOk="0" h="120000" w="120000">
                <a:moveTo>
                  <a:pt x="116446" y="0"/>
                </a:moveTo>
                <a:lnTo>
                  <a:pt x="3548" y="0"/>
                </a:lnTo>
                <a:lnTo>
                  <a:pt x="2168" y="1572"/>
                </a:lnTo>
                <a:lnTo>
                  <a:pt x="1040" y="5860"/>
                </a:lnTo>
                <a:lnTo>
                  <a:pt x="279" y="12215"/>
                </a:lnTo>
                <a:lnTo>
                  <a:pt x="0" y="19990"/>
                </a:lnTo>
                <a:lnTo>
                  <a:pt x="0" y="99952"/>
                </a:lnTo>
                <a:lnTo>
                  <a:pt x="279" y="107727"/>
                </a:lnTo>
                <a:lnTo>
                  <a:pt x="1040" y="114082"/>
                </a:lnTo>
                <a:lnTo>
                  <a:pt x="2168" y="118369"/>
                </a:lnTo>
                <a:lnTo>
                  <a:pt x="3548" y="119942"/>
                </a:lnTo>
                <a:lnTo>
                  <a:pt x="116446" y="119942"/>
                </a:lnTo>
                <a:lnTo>
                  <a:pt x="117826" y="118369"/>
                </a:lnTo>
                <a:lnTo>
                  <a:pt x="118954" y="114082"/>
                </a:lnTo>
                <a:lnTo>
                  <a:pt x="119715" y="107727"/>
                </a:lnTo>
                <a:lnTo>
                  <a:pt x="119994" y="99952"/>
                </a:lnTo>
                <a:lnTo>
                  <a:pt x="119994" y="19990"/>
                </a:lnTo>
                <a:lnTo>
                  <a:pt x="119715" y="12215"/>
                </a:lnTo>
                <a:lnTo>
                  <a:pt x="118954" y="5860"/>
                </a:lnTo>
                <a:lnTo>
                  <a:pt x="117826" y="1572"/>
                </a:lnTo>
                <a:lnTo>
                  <a:pt x="116446" y="0"/>
                </a:lnTo>
                <a:close/>
              </a:path>
            </a:pathLst>
          </a:custGeom>
          <a:solidFill>
            <a:srgbClr val="6FAC46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Shape 662"/>
          <p:cNvSpPr/>
          <p:nvPr/>
        </p:nvSpPr>
        <p:spPr>
          <a:xfrm>
            <a:off x="3259835" y="1868804"/>
            <a:ext cx="2248500" cy="399000"/>
          </a:xfrm>
          <a:custGeom>
            <a:pathLst>
              <a:path extrusionOk="0" h="120000" w="120000">
                <a:moveTo>
                  <a:pt x="0" y="19990"/>
                </a:moveTo>
                <a:lnTo>
                  <a:pt x="279" y="12215"/>
                </a:lnTo>
                <a:lnTo>
                  <a:pt x="1040" y="5860"/>
                </a:lnTo>
                <a:lnTo>
                  <a:pt x="2168" y="1572"/>
                </a:lnTo>
                <a:lnTo>
                  <a:pt x="3548" y="0"/>
                </a:lnTo>
                <a:lnTo>
                  <a:pt x="116446" y="0"/>
                </a:lnTo>
                <a:lnTo>
                  <a:pt x="117826" y="1572"/>
                </a:lnTo>
                <a:lnTo>
                  <a:pt x="118954" y="5860"/>
                </a:lnTo>
                <a:lnTo>
                  <a:pt x="119715" y="12215"/>
                </a:lnTo>
                <a:lnTo>
                  <a:pt x="119994" y="19990"/>
                </a:lnTo>
                <a:lnTo>
                  <a:pt x="119994" y="99952"/>
                </a:lnTo>
                <a:lnTo>
                  <a:pt x="119715" y="107727"/>
                </a:lnTo>
                <a:lnTo>
                  <a:pt x="118954" y="114082"/>
                </a:lnTo>
                <a:lnTo>
                  <a:pt x="117826" y="118369"/>
                </a:lnTo>
                <a:lnTo>
                  <a:pt x="116446" y="119942"/>
                </a:lnTo>
                <a:lnTo>
                  <a:pt x="3548" y="119942"/>
                </a:lnTo>
                <a:lnTo>
                  <a:pt x="2168" y="118369"/>
                </a:lnTo>
                <a:lnTo>
                  <a:pt x="1040" y="114082"/>
                </a:lnTo>
                <a:lnTo>
                  <a:pt x="279" y="107727"/>
                </a:lnTo>
                <a:lnTo>
                  <a:pt x="0" y="99952"/>
                </a:lnTo>
                <a:lnTo>
                  <a:pt x="0" y="19990"/>
                </a:lnTo>
                <a:close/>
              </a:path>
            </a:pathLst>
          </a:custGeom>
          <a:noFill/>
          <a:ln cap="flat" cmpd="sng" w="12175">
            <a:solidFill>
              <a:srgbClr val="507D3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Shape 663"/>
          <p:cNvSpPr txBox="1"/>
          <p:nvPr/>
        </p:nvSpPr>
        <p:spPr>
          <a:xfrm>
            <a:off x="3308053" y="1907275"/>
            <a:ext cx="21483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</a:t>
            </a:r>
          </a:p>
        </p:txBody>
      </p:sp>
      <p:sp>
        <p:nvSpPr>
          <p:cNvPr id="664" name="Shape 664"/>
          <p:cNvSpPr/>
          <p:nvPr/>
        </p:nvSpPr>
        <p:spPr>
          <a:xfrm>
            <a:off x="5960745" y="1868804"/>
            <a:ext cx="2248200" cy="901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Shape 665"/>
          <p:cNvSpPr/>
          <p:nvPr/>
        </p:nvSpPr>
        <p:spPr>
          <a:xfrm>
            <a:off x="5960745" y="1868804"/>
            <a:ext cx="2248500" cy="902100"/>
          </a:xfrm>
          <a:custGeom>
            <a:pathLst>
              <a:path extrusionOk="0" h="120000" w="120000">
                <a:moveTo>
                  <a:pt x="8022" y="0"/>
                </a:moveTo>
                <a:lnTo>
                  <a:pt x="111972" y="0"/>
                </a:lnTo>
                <a:lnTo>
                  <a:pt x="113811" y="528"/>
                </a:lnTo>
                <a:lnTo>
                  <a:pt x="115499" y="2033"/>
                </a:lnTo>
                <a:lnTo>
                  <a:pt x="116989" y="4394"/>
                </a:lnTo>
                <a:lnTo>
                  <a:pt x="118231" y="7492"/>
                </a:lnTo>
                <a:lnTo>
                  <a:pt x="119179" y="11204"/>
                </a:lnTo>
                <a:lnTo>
                  <a:pt x="119782" y="15412"/>
                </a:lnTo>
                <a:lnTo>
                  <a:pt x="119994" y="19995"/>
                </a:lnTo>
                <a:lnTo>
                  <a:pt x="119994" y="119974"/>
                </a:lnTo>
                <a:lnTo>
                  <a:pt x="0" y="119974"/>
                </a:lnTo>
                <a:lnTo>
                  <a:pt x="0" y="19995"/>
                </a:lnTo>
                <a:lnTo>
                  <a:pt x="211" y="15412"/>
                </a:lnTo>
                <a:lnTo>
                  <a:pt x="815" y="11204"/>
                </a:lnTo>
                <a:lnTo>
                  <a:pt x="1763" y="7492"/>
                </a:lnTo>
                <a:lnTo>
                  <a:pt x="3005" y="4394"/>
                </a:lnTo>
                <a:lnTo>
                  <a:pt x="4495" y="2033"/>
                </a:lnTo>
                <a:lnTo>
                  <a:pt x="6183" y="528"/>
                </a:lnTo>
                <a:lnTo>
                  <a:pt x="8022" y="0"/>
                </a:lnTo>
                <a:close/>
              </a:path>
            </a:pathLst>
          </a:custGeom>
          <a:noFill/>
          <a:ln cap="flat" cmpd="sng" w="9525">
            <a:solidFill>
              <a:srgbClr val="4471C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Shape 666"/>
          <p:cNvSpPr txBox="1"/>
          <p:nvPr/>
        </p:nvSpPr>
        <p:spPr>
          <a:xfrm>
            <a:off x="5960750" y="2304850"/>
            <a:ext cx="224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101600" lvl="0" marL="127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we improve it to  prevent potential mistakes?</a:t>
            </a:r>
          </a:p>
        </p:txBody>
      </p:sp>
      <p:sp>
        <p:nvSpPr>
          <p:cNvPr id="667" name="Shape 667"/>
          <p:cNvSpPr/>
          <p:nvPr/>
        </p:nvSpPr>
        <p:spPr>
          <a:xfrm>
            <a:off x="5960745" y="1868804"/>
            <a:ext cx="2248500" cy="414000"/>
          </a:xfrm>
          <a:custGeom>
            <a:pathLst>
              <a:path extrusionOk="0" h="120000" w="120000">
                <a:moveTo>
                  <a:pt x="116314" y="0"/>
                </a:moveTo>
                <a:lnTo>
                  <a:pt x="3680" y="0"/>
                </a:lnTo>
                <a:lnTo>
                  <a:pt x="2247" y="1570"/>
                </a:lnTo>
                <a:lnTo>
                  <a:pt x="1077" y="5855"/>
                </a:lnTo>
                <a:lnTo>
                  <a:pt x="289" y="12210"/>
                </a:lnTo>
                <a:lnTo>
                  <a:pt x="0" y="19995"/>
                </a:lnTo>
                <a:lnTo>
                  <a:pt x="0" y="99976"/>
                </a:lnTo>
                <a:lnTo>
                  <a:pt x="289" y="107761"/>
                </a:lnTo>
                <a:lnTo>
                  <a:pt x="1077" y="114117"/>
                </a:lnTo>
                <a:lnTo>
                  <a:pt x="2247" y="118401"/>
                </a:lnTo>
                <a:lnTo>
                  <a:pt x="3680" y="119972"/>
                </a:lnTo>
                <a:lnTo>
                  <a:pt x="116314" y="119972"/>
                </a:lnTo>
                <a:lnTo>
                  <a:pt x="117747" y="118401"/>
                </a:lnTo>
                <a:lnTo>
                  <a:pt x="118917" y="114117"/>
                </a:lnTo>
                <a:lnTo>
                  <a:pt x="119705" y="107761"/>
                </a:lnTo>
                <a:lnTo>
                  <a:pt x="119994" y="99976"/>
                </a:lnTo>
                <a:lnTo>
                  <a:pt x="119994" y="19995"/>
                </a:lnTo>
                <a:lnTo>
                  <a:pt x="119705" y="12210"/>
                </a:lnTo>
                <a:lnTo>
                  <a:pt x="118917" y="5855"/>
                </a:lnTo>
                <a:lnTo>
                  <a:pt x="117747" y="1570"/>
                </a:lnTo>
                <a:lnTo>
                  <a:pt x="116314" y="0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Shape 668"/>
          <p:cNvSpPr/>
          <p:nvPr/>
        </p:nvSpPr>
        <p:spPr>
          <a:xfrm>
            <a:off x="5960745" y="1868804"/>
            <a:ext cx="2248500" cy="414000"/>
          </a:xfrm>
          <a:custGeom>
            <a:pathLst>
              <a:path extrusionOk="0" h="120000" w="120000">
                <a:moveTo>
                  <a:pt x="0" y="19995"/>
                </a:moveTo>
                <a:lnTo>
                  <a:pt x="289" y="12210"/>
                </a:lnTo>
                <a:lnTo>
                  <a:pt x="1077" y="5855"/>
                </a:lnTo>
                <a:lnTo>
                  <a:pt x="2247" y="1570"/>
                </a:lnTo>
                <a:lnTo>
                  <a:pt x="3680" y="0"/>
                </a:lnTo>
                <a:lnTo>
                  <a:pt x="116314" y="0"/>
                </a:lnTo>
                <a:lnTo>
                  <a:pt x="117747" y="1570"/>
                </a:lnTo>
                <a:lnTo>
                  <a:pt x="118917" y="5855"/>
                </a:lnTo>
                <a:lnTo>
                  <a:pt x="119705" y="12210"/>
                </a:lnTo>
                <a:lnTo>
                  <a:pt x="119994" y="19995"/>
                </a:lnTo>
                <a:lnTo>
                  <a:pt x="119994" y="99976"/>
                </a:lnTo>
                <a:lnTo>
                  <a:pt x="119705" y="107761"/>
                </a:lnTo>
                <a:lnTo>
                  <a:pt x="118917" y="114117"/>
                </a:lnTo>
                <a:lnTo>
                  <a:pt x="117747" y="118401"/>
                </a:lnTo>
                <a:lnTo>
                  <a:pt x="116314" y="119972"/>
                </a:lnTo>
                <a:lnTo>
                  <a:pt x="3680" y="119972"/>
                </a:lnTo>
                <a:lnTo>
                  <a:pt x="2247" y="118401"/>
                </a:lnTo>
                <a:lnTo>
                  <a:pt x="1077" y="114117"/>
                </a:lnTo>
                <a:lnTo>
                  <a:pt x="289" y="107761"/>
                </a:lnTo>
                <a:lnTo>
                  <a:pt x="0" y="99976"/>
                </a:lnTo>
                <a:lnTo>
                  <a:pt x="0" y="19995"/>
                </a:lnTo>
                <a:close/>
              </a:path>
            </a:pathLst>
          </a:custGeom>
          <a:noFill/>
          <a:ln cap="flat" cmpd="sng" w="12175">
            <a:solidFill>
              <a:srgbClr val="2E528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Shape 669"/>
          <p:cNvSpPr txBox="1"/>
          <p:nvPr/>
        </p:nvSpPr>
        <p:spPr>
          <a:xfrm>
            <a:off x="6018529" y="1914625"/>
            <a:ext cx="21483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Improve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>
            <p:ph type="title"/>
          </p:nvPr>
        </p:nvSpPr>
        <p:spPr>
          <a:xfrm>
            <a:off x="764103" y="223656"/>
            <a:ext cx="7615800" cy="5682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u="none"/>
              <a:t>WHY IS IT IMPORTANT?</a:t>
            </a:r>
          </a:p>
        </p:txBody>
      </p:sp>
      <p:sp>
        <p:nvSpPr>
          <p:cNvPr id="675" name="Shape 675"/>
          <p:cNvSpPr/>
          <p:nvPr/>
        </p:nvSpPr>
        <p:spPr>
          <a:xfrm>
            <a:off x="558927" y="1937384"/>
            <a:ext cx="2248200" cy="833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Shape 676"/>
          <p:cNvSpPr/>
          <p:nvPr/>
        </p:nvSpPr>
        <p:spPr>
          <a:xfrm>
            <a:off x="558927" y="1937384"/>
            <a:ext cx="2248500" cy="833400"/>
          </a:xfrm>
          <a:custGeom>
            <a:pathLst>
              <a:path extrusionOk="0" h="120000" w="120000">
                <a:moveTo>
                  <a:pt x="7411" y="0"/>
                </a:moveTo>
                <a:lnTo>
                  <a:pt x="112582" y="0"/>
                </a:lnTo>
                <a:lnTo>
                  <a:pt x="114552" y="714"/>
                </a:lnTo>
                <a:lnTo>
                  <a:pt x="116323" y="2730"/>
                </a:lnTo>
                <a:lnTo>
                  <a:pt x="117823" y="5857"/>
                </a:lnTo>
                <a:lnTo>
                  <a:pt x="118982" y="9904"/>
                </a:lnTo>
                <a:lnTo>
                  <a:pt x="119730" y="14680"/>
                </a:lnTo>
                <a:lnTo>
                  <a:pt x="119994" y="19995"/>
                </a:lnTo>
                <a:lnTo>
                  <a:pt x="119994" y="119972"/>
                </a:lnTo>
                <a:lnTo>
                  <a:pt x="0" y="119972"/>
                </a:lnTo>
                <a:lnTo>
                  <a:pt x="0" y="19995"/>
                </a:lnTo>
                <a:lnTo>
                  <a:pt x="264" y="14680"/>
                </a:lnTo>
                <a:lnTo>
                  <a:pt x="1011" y="9904"/>
                </a:lnTo>
                <a:lnTo>
                  <a:pt x="2170" y="5857"/>
                </a:lnTo>
                <a:lnTo>
                  <a:pt x="3671" y="2730"/>
                </a:lnTo>
                <a:lnTo>
                  <a:pt x="5441" y="714"/>
                </a:lnTo>
                <a:lnTo>
                  <a:pt x="7411" y="0"/>
                </a:lnTo>
                <a:close/>
              </a:path>
            </a:pathLst>
          </a:custGeom>
          <a:noFill/>
          <a:ln cap="flat" cmpd="sng" w="9525">
            <a:solidFill>
              <a:srgbClr val="EC7C3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Shape 677"/>
          <p:cNvSpPr txBox="1"/>
          <p:nvPr/>
        </p:nvSpPr>
        <p:spPr>
          <a:xfrm>
            <a:off x="618925" y="2304850"/>
            <a:ext cx="214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76200" lvl="0" marL="127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we trust the  predictions are correct?</a:t>
            </a:r>
          </a:p>
        </p:txBody>
      </p:sp>
      <p:sp>
        <p:nvSpPr>
          <p:cNvPr id="678" name="Shape 678"/>
          <p:cNvSpPr/>
          <p:nvPr/>
        </p:nvSpPr>
        <p:spPr>
          <a:xfrm>
            <a:off x="558927" y="1868804"/>
            <a:ext cx="2248500" cy="399000"/>
          </a:xfrm>
          <a:custGeom>
            <a:pathLst>
              <a:path extrusionOk="0" h="120000" w="120000">
                <a:moveTo>
                  <a:pt x="116446" y="0"/>
                </a:moveTo>
                <a:lnTo>
                  <a:pt x="3548" y="0"/>
                </a:lnTo>
                <a:lnTo>
                  <a:pt x="2167" y="1572"/>
                </a:lnTo>
                <a:lnTo>
                  <a:pt x="1039" y="5860"/>
                </a:lnTo>
                <a:lnTo>
                  <a:pt x="278" y="12215"/>
                </a:lnTo>
                <a:lnTo>
                  <a:pt x="0" y="19990"/>
                </a:lnTo>
                <a:lnTo>
                  <a:pt x="0" y="99952"/>
                </a:lnTo>
                <a:lnTo>
                  <a:pt x="278" y="107727"/>
                </a:lnTo>
                <a:lnTo>
                  <a:pt x="1039" y="114082"/>
                </a:lnTo>
                <a:lnTo>
                  <a:pt x="2167" y="118369"/>
                </a:lnTo>
                <a:lnTo>
                  <a:pt x="3548" y="119942"/>
                </a:lnTo>
                <a:lnTo>
                  <a:pt x="116446" y="119942"/>
                </a:lnTo>
                <a:lnTo>
                  <a:pt x="117826" y="118369"/>
                </a:lnTo>
                <a:lnTo>
                  <a:pt x="118954" y="114082"/>
                </a:lnTo>
                <a:lnTo>
                  <a:pt x="119715" y="107727"/>
                </a:lnTo>
                <a:lnTo>
                  <a:pt x="119994" y="99952"/>
                </a:lnTo>
                <a:lnTo>
                  <a:pt x="119994" y="19990"/>
                </a:lnTo>
                <a:lnTo>
                  <a:pt x="119715" y="12215"/>
                </a:lnTo>
                <a:lnTo>
                  <a:pt x="118954" y="5860"/>
                </a:lnTo>
                <a:lnTo>
                  <a:pt x="117826" y="1572"/>
                </a:lnTo>
                <a:lnTo>
                  <a:pt x="116446" y="0"/>
                </a:lnTo>
                <a:close/>
              </a:path>
            </a:pathLst>
          </a:custGeom>
          <a:solidFill>
            <a:srgbClr val="EC7C3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Shape 679"/>
          <p:cNvSpPr/>
          <p:nvPr/>
        </p:nvSpPr>
        <p:spPr>
          <a:xfrm>
            <a:off x="558927" y="1868804"/>
            <a:ext cx="2248500" cy="399000"/>
          </a:xfrm>
          <a:custGeom>
            <a:pathLst>
              <a:path extrusionOk="0" h="120000" w="120000">
                <a:moveTo>
                  <a:pt x="0" y="19990"/>
                </a:moveTo>
                <a:lnTo>
                  <a:pt x="278" y="12215"/>
                </a:lnTo>
                <a:lnTo>
                  <a:pt x="1039" y="5860"/>
                </a:lnTo>
                <a:lnTo>
                  <a:pt x="2167" y="1572"/>
                </a:lnTo>
                <a:lnTo>
                  <a:pt x="3548" y="0"/>
                </a:lnTo>
                <a:lnTo>
                  <a:pt x="116446" y="0"/>
                </a:lnTo>
                <a:lnTo>
                  <a:pt x="117826" y="1572"/>
                </a:lnTo>
                <a:lnTo>
                  <a:pt x="118954" y="5860"/>
                </a:lnTo>
                <a:lnTo>
                  <a:pt x="119715" y="12215"/>
                </a:lnTo>
                <a:lnTo>
                  <a:pt x="119994" y="19990"/>
                </a:lnTo>
                <a:lnTo>
                  <a:pt x="119994" y="99952"/>
                </a:lnTo>
                <a:lnTo>
                  <a:pt x="119715" y="107727"/>
                </a:lnTo>
                <a:lnTo>
                  <a:pt x="118954" y="114082"/>
                </a:lnTo>
                <a:lnTo>
                  <a:pt x="117826" y="118369"/>
                </a:lnTo>
                <a:lnTo>
                  <a:pt x="116446" y="119942"/>
                </a:lnTo>
                <a:lnTo>
                  <a:pt x="3548" y="119942"/>
                </a:lnTo>
                <a:lnTo>
                  <a:pt x="2167" y="118369"/>
                </a:lnTo>
                <a:lnTo>
                  <a:pt x="1039" y="114082"/>
                </a:lnTo>
                <a:lnTo>
                  <a:pt x="278" y="107727"/>
                </a:lnTo>
                <a:lnTo>
                  <a:pt x="0" y="99952"/>
                </a:lnTo>
                <a:lnTo>
                  <a:pt x="0" y="19990"/>
                </a:lnTo>
                <a:close/>
              </a:path>
            </a:pathLst>
          </a:custGeom>
          <a:noFill/>
          <a:ln cap="flat" cmpd="sng" w="12175">
            <a:solidFill>
              <a:srgbClr val="AD5A2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Shape 680"/>
          <p:cNvSpPr txBox="1"/>
          <p:nvPr/>
        </p:nvSpPr>
        <p:spPr>
          <a:xfrm>
            <a:off x="561449" y="1907275"/>
            <a:ext cx="22482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</a:p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Shape 681"/>
          <p:cNvSpPr/>
          <p:nvPr/>
        </p:nvSpPr>
        <p:spPr>
          <a:xfrm>
            <a:off x="3259835" y="1868804"/>
            <a:ext cx="2248200" cy="8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3259835" y="1868804"/>
            <a:ext cx="2248500" cy="887400"/>
          </a:xfrm>
          <a:custGeom>
            <a:pathLst>
              <a:path extrusionOk="0" h="120000" w="120000">
                <a:moveTo>
                  <a:pt x="7889" y="0"/>
                </a:moveTo>
                <a:lnTo>
                  <a:pt x="112105" y="0"/>
                </a:lnTo>
                <a:lnTo>
                  <a:pt x="113913" y="528"/>
                </a:lnTo>
                <a:lnTo>
                  <a:pt x="115574" y="2032"/>
                </a:lnTo>
                <a:lnTo>
                  <a:pt x="117039" y="4392"/>
                </a:lnTo>
                <a:lnTo>
                  <a:pt x="118261" y="7489"/>
                </a:lnTo>
                <a:lnTo>
                  <a:pt x="119192" y="11201"/>
                </a:lnTo>
                <a:lnTo>
                  <a:pt x="119786" y="15409"/>
                </a:lnTo>
                <a:lnTo>
                  <a:pt x="119994" y="19993"/>
                </a:lnTo>
                <a:lnTo>
                  <a:pt x="119994" y="119961"/>
                </a:lnTo>
                <a:lnTo>
                  <a:pt x="0" y="119961"/>
                </a:lnTo>
                <a:lnTo>
                  <a:pt x="0" y="19993"/>
                </a:lnTo>
                <a:lnTo>
                  <a:pt x="208" y="15409"/>
                </a:lnTo>
                <a:lnTo>
                  <a:pt x="802" y="11201"/>
                </a:lnTo>
                <a:lnTo>
                  <a:pt x="1733" y="7489"/>
                </a:lnTo>
                <a:lnTo>
                  <a:pt x="2955" y="4392"/>
                </a:lnTo>
                <a:lnTo>
                  <a:pt x="4420" y="2032"/>
                </a:lnTo>
                <a:lnTo>
                  <a:pt x="6080" y="528"/>
                </a:lnTo>
                <a:lnTo>
                  <a:pt x="7889" y="0"/>
                </a:lnTo>
                <a:close/>
              </a:path>
            </a:pathLst>
          </a:custGeom>
          <a:noFill/>
          <a:ln cap="flat" cmpd="sng" w="9525">
            <a:solidFill>
              <a:srgbClr val="6FAC4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Shape 683"/>
          <p:cNvSpPr txBox="1"/>
          <p:nvPr/>
        </p:nvSpPr>
        <p:spPr>
          <a:xfrm>
            <a:off x="3236800" y="2289525"/>
            <a:ext cx="22716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-241300" lvl="0" marL="2540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we understand and  predict the behavior?</a:t>
            </a:r>
          </a:p>
        </p:txBody>
      </p:sp>
      <p:sp>
        <p:nvSpPr>
          <p:cNvPr id="684" name="Shape 684"/>
          <p:cNvSpPr/>
          <p:nvPr/>
        </p:nvSpPr>
        <p:spPr>
          <a:xfrm>
            <a:off x="3259835" y="1868804"/>
            <a:ext cx="2248500" cy="399000"/>
          </a:xfrm>
          <a:custGeom>
            <a:pathLst>
              <a:path extrusionOk="0" h="120000" w="120000">
                <a:moveTo>
                  <a:pt x="116446" y="0"/>
                </a:moveTo>
                <a:lnTo>
                  <a:pt x="3548" y="0"/>
                </a:lnTo>
                <a:lnTo>
                  <a:pt x="2168" y="1572"/>
                </a:lnTo>
                <a:lnTo>
                  <a:pt x="1040" y="5860"/>
                </a:lnTo>
                <a:lnTo>
                  <a:pt x="279" y="12215"/>
                </a:lnTo>
                <a:lnTo>
                  <a:pt x="0" y="19990"/>
                </a:lnTo>
                <a:lnTo>
                  <a:pt x="0" y="99952"/>
                </a:lnTo>
                <a:lnTo>
                  <a:pt x="279" y="107727"/>
                </a:lnTo>
                <a:lnTo>
                  <a:pt x="1040" y="114082"/>
                </a:lnTo>
                <a:lnTo>
                  <a:pt x="2168" y="118369"/>
                </a:lnTo>
                <a:lnTo>
                  <a:pt x="3548" y="119942"/>
                </a:lnTo>
                <a:lnTo>
                  <a:pt x="116446" y="119942"/>
                </a:lnTo>
                <a:lnTo>
                  <a:pt x="117826" y="118369"/>
                </a:lnTo>
                <a:lnTo>
                  <a:pt x="118954" y="114082"/>
                </a:lnTo>
                <a:lnTo>
                  <a:pt x="119715" y="107727"/>
                </a:lnTo>
                <a:lnTo>
                  <a:pt x="119994" y="99952"/>
                </a:lnTo>
                <a:lnTo>
                  <a:pt x="119994" y="19990"/>
                </a:lnTo>
                <a:lnTo>
                  <a:pt x="119715" y="12215"/>
                </a:lnTo>
                <a:lnTo>
                  <a:pt x="118954" y="5860"/>
                </a:lnTo>
                <a:lnTo>
                  <a:pt x="117826" y="1572"/>
                </a:lnTo>
                <a:lnTo>
                  <a:pt x="116446" y="0"/>
                </a:lnTo>
                <a:close/>
              </a:path>
            </a:pathLst>
          </a:custGeom>
          <a:solidFill>
            <a:srgbClr val="6FAC46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Shape 685"/>
          <p:cNvSpPr/>
          <p:nvPr/>
        </p:nvSpPr>
        <p:spPr>
          <a:xfrm>
            <a:off x="3259835" y="1868804"/>
            <a:ext cx="2248500" cy="399000"/>
          </a:xfrm>
          <a:custGeom>
            <a:pathLst>
              <a:path extrusionOk="0" h="120000" w="120000">
                <a:moveTo>
                  <a:pt x="0" y="19990"/>
                </a:moveTo>
                <a:lnTo>
                  <a:pt x="279" y="12215"/>
                </a:lnTo>
                <a:lnTo>
                  <a:pt x="1040" y="5860"/>
                </a:lnTo>
                <a:lnTo>
                  <a:pt x="2168" y="1572"/>
                </a:lnTo>
                <a:lnTo>
                  <a:pt x="3548" y="0"/>
                </a:lnTo>
                <a:lnTo>
                  <a:pt x="116446" y="0"/>
                </a:lnTo>
                <a:lnTo>
                  <a:pt x="117826" y="1572"/>
                </a:lnTo>
                <a:lnTo>
                  <a:pt x="118954" y="5860"/>
                </a:lnTo>
                <a:lnTo>
                  <a:pt x="119715" y="12215"/>
                </a:lnTo>
                <a:lnTo>
                  <a:pt x="119994" y="19990"/>
                </a:lnTo>
                <a:lnTo>
                  <a:pt x="119994" y="99952"/>
                </a:lnTo>
                <a:lnTo>
                  <a:pt x="119715" y="107727"/>
                </a:lnTo>
                <a:lnTo>
                  <a:pt x="118954" y="114082"/>
                </a:lnTo>
                <a:lnTo>
                  <a:pt x="117826" y="118369"/>
                </a:lnTo>
                <a:lnTo>
                  <a:pt x="116446" y="119942"/>
                </a:lnTo>
                <a:lnTo>
                  <a:pt x="3548" y="119942"/>
                </a:lnTo>
                <a:lnTo>
                  <a:pt x="2168" y="118369"/>
                </a:lnTo>
                <a:lnTo>
                  <a:pt x="1040" y="114082"/>
                </a:lnTo>
                <a:lnTo>
                  <a:pt x="279" y="107727"/>
                </a:lnTo>
                <a:lnTo>
                  <a:pt x="0" y="99952"/>
                </a:lnTo>
                <a:lnTo>
                  <a:pt x="0" y="19990"/>
                </a:lnTo>
                <a:close/>
              </a:path>
            </a:pathLst>
          </a:custGeom>
          <a:noFill/>
          <a:ln cap="flat" cmpd="sng" w="12175">
            <a:solidFill>
              <a:srgbClr val="507D3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Shape 686"/>
          <p:cNvSpPr txBox="1"/>
          <p:nvPr/>
        </p:nvSpPr>
        <p:spPr>
          <a:xfrm>
            <a:off x="3308053" y="1907275"/>
            <a:ext cx="21483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</a:t>
            </a:r>
          </a:p>
        </p:txBody>
      </p:sp>
      <p:sp>
        <p:nvSpPr>
          <p:cNvPr id="687" name="Shape 687"/>
          <p:cNvSpPr/>
          <p:nvPr/>
        </p:nvSpPr>
        <p:spPr>
          <a:xfrm>
            <a:off x="5960745" y="1868804"/>
            <a:ext cx="2248200" cy="901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Shape 688"/>
          <p:cNvSpPr/>
          <p:nvPr/>
        </p:nvSpPr>
        <p:spPr>
          <a:xfrm>
            <a:off x="5960745" y="1868804"/>
            <a:ext cx="2248500" cy="902100"/>
          </a:xfrm>
          <a:custGeom>
            <a:pathLst>
              <a:path extrusionOk="0" h="120000" w="120000">
                <a:moveTo>
                  <a:pt x="8022" y="0"/>
                </a:moveTo>
                <a:lnTo>
                  <a:pt x="111972" y="0"/>
                </a:lnTo>
                <a:lnTo>
                  <a:pt x="113811" y="528"/>
                </a:lnTo>
                <a:lnTo>
                  <a:pt x="115499" y="2033"/>
                </a:lnTo>
                <a:lnTo>
                  <a:pt x="116989" y="4394"/>
                </a:lnTo>
                <a:lnTo>
                  <a:pt x="118231" y="7492"/>
                </a:lnTo>
                <a:lnTo>
                  <a:pt x="119179" y="11204"/>
                </a:lnTo>
                <a:lnTo>
                  <a:pt x="119782" y="15412"/>
                </a:lnTo>
                <a:lnTo>
                  <a:pt x="119994" y="19995"/>
                </a:lnTo>
                <a:lnTo>
                  <a:pt x="119994" y="119974"/>
                </a:lnTo>
                <a:lnTo>
                  <a:pt x="0" y="119974"/>
                </a:lnTo>
                <a:lnTo>
                  <a:pt x="0" y="19995"/>
                </a:lnTo>
                <a:lnTo>
                  <a:pt x="211" y="15412"/>
                </a:lnTo>
                <a:lnTo>
                  <a:pt x="815" y="11204"/>
                </a:lnTo>
                <a:lnTo>
                  <a:pt x="1763" y="7492"/>
                </a:lnTo>
                <a:lnTo>
                  <a:pt x="3005" y="4394"/>
                </a:lnTo>
                <a:lnTo>
                  <a:pt x="4495" y="2033"/>
                </a:lnTo>
                <a:lnTo>
                  <a:pt x="6183" y="528"/>
                </a:lnTo>
                <a:lnTo>
                  <a:pt x="8022" y="0"/>
                </a:lnTo>
                <a:close/>
              </a:path>
            </a:pathLst>
          </a:custGeom>
          <a:noFill/>
          <a:ln cap="flat" cmpd="sng" w="9525">
            <a:solidFill>
              <a:srgbClr val="4471C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Shape 689"/>
          <p:cNvSpPr txBox="1"/>
          <p:nvPr/>
        </p:nvSpPr>
        <p:spPr>
          <a:xfrm>
            <a:off x="5960750" y="2304850"/>
            <a:ext cx="224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101600" lvl="0" marL="127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we improve it to  prevent potential mistakes?</a:t>
            </a:r>
          </a:p>
        </p:txBody>
      </p:sp>
      <p:sp>
        <p:nvSpPr>
          <p:cNvPr id="690" name="Shape 690"/>
          <p:cNvSpPr/>
          <p:nvPr/>
        </p:nvSpPr>
        <p:spPr>
          <a:xfrm>
            <a:off x="5960745" y="1868804"/>
            <a:ext cx="2248500" cy="414000"/>
          </a:xfrm>
          <a:custGeom>
            <a:pathLst>
              <a:path extrusionOk="0" h="120000" w="120000">
                <a:moveTo>
                  <a:pt x="116314" y="0"/>
                </a:moveTo>
                <a:lnTo>
                  <a:pt x="3680" y="0"/>
                </a:lnTo>
                <a:lnTo>
                  <a:pt x="2247" y="1570"/>
                </a:lnTo>
                <a:lnTo>
                  <a:pt x="1077" y="5855"/>
                </a:lnTo>
                <a:lnTo>
                  <a:pt x="289" y="12210"/>
                </a:lnTo>
                <a:lnTo>
                  <a:pt x="0" y="19995"/>
                </a:lnTo>
                <a:lnTo>
                  <a:pt x="0" y="99976"/>
                </a:lnTo>
                <a:lnTo>
                  <a:pt x="289" y="107761"/>
                </a:lnTo>
                <a:lnTo>
                  <a:pt x="1077" y="114117"/>
                </a:lnTo>
                <a:lnTo>
                  <a:pt x="2247" y="118401"/>
                </a:lnTo>
                <a:lnTo>
                  <a:pt x="3680" y="119972"/>
                </a:lnTo>
                <a:lnTo>
                  <a:pt x="116314" y="119972"/>
                </a:lnTo>
                <a:lnTo>
                  <a:pt x="117747" y="118401"/>
                </a:lnTo>
                <a:lnTo>
                  <a:pt x="118917" y="114117"/>
                </a:lnTo>
                <a:lnTo>
                  <a:pt x="119705" y="107761"/>
                </a:lnTo>
                <a:lnTo>
                  <a:pt x="119994" y="99976"/>
                </a:lnTo>
                <a:lnTo>
                  <a:pt x="119994" y="19995"/>
                </a:lnTo>
                <a:lnTo>
                  <a:pt x="119705" y="12210"/>
                </a:lnTo>
                <a:lnTo>
                  <a:pt x="118917" y="5855"/>
                </a:lnTo>
                <a:lnTo>
                  <a:pt x="117747" y="1570"/>
                </a:lnTo>
                <a:lnTo>
                  <a:pt x="116314" y="0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Shape 691"/>
          <p:cNvSpPr/>
          <p:nvPr/>
        </p:nvSpPr>
        <p:spPr>
          <a:xfrm>
            <a:off x="5960745" y="1868804"/>
            <a:ext cx="2248500" cy="414000"/>
          </a:xfrm>
          <a:custGeom>
            <a:pathLst>
              <a:path extrusionOk="0" h="120000" w="120000">
                <a:moveTo>
                  <a:pt x="0" y="19995"/>
                </a:moveTo>
                <a:lnTo>
                  <a:pt x="289" y="12210"/>
                </a:lnTo>
                <a:lnTo>
                  <a:pt x="1077" y="5855"/>
                </a:lnTo>
                <a:lnTo>
                  <a:pt x="2247" y="1570"/>
                </a:lnTo>
                <a:lnTo>
                  <a:pt x="3680" y="0"/>
                </a:lnTo>
                <a:lnTo>
                  <a:pt x="116314" y="0"/>
                </a:lnTo>
                <a:lnTo>
                  <a:pt x="117747" y="1570"/>
                </a:lnTo>
                <a:lnTo>
                  <a:pt x="118917" y="5855"/>
                </a:lnTo>
                <a:lnTo>
                  <a:pt x="119705" y="12210"/>
                </a:lnTo>
                <a:lnTo>
                  <a:pt x="119994" y="19995"/>
                </a:lnTo>
                <a:lnTo>
                  <a:pt x="119994" y="99976"/>
                </a:lnTo>
                <a:lnTo>
                  <a:pt x="119705" y="107761"/>
                </a:lnTo>
                <a:lnTo>
                  <a:pt x="118917" y="114117"/>
                </a:lnTo>
                <a:lnTo>
                  <a:pt x="117747" y="118401"/>
                </a:lnTo>
                <a:lnTo>
                  <a:pt x="116314" y="119972"/>
                </a:lnTo>
                <a:lnTo>
                  <a:pt x="3680" y="119972"/>
                </a:lnTo>
                <a:lnTo>
                  <a:pt x="2247" y="118401"/>
                </a:lnTo>
                <a:lnTo>
                  <a:pt x="1077" y="114117"/>
                </a:lnTo>
                <a:lnTo>
                  <a:pt x="289" y="107761"/>
                </a:lnTo>
                <a:lnTo>
                  <a:pt x="0" y="99976"/>
                </a:lnTo>
                <a:lnTo>
                  <a:pt x="0" y="19995"/>
                </a:lnTo>
                <a:close/>
              </a:path>
            </a:pathLst>
          </a:custGeom>
          <a:noFill/>
          <a:ln cap="flat" cmpd="sng" w="12175">
            <a:solidFill>
              <a:srgbClr val="2E528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Shape 692"/>
          <p:cNvSpPr txBox="1"/>
          <p:nvPr/>
        </p:nvSpPr>
        <p:spPr>
          <a:xfrm>
            <a:off x="6018529" y="1914625"/>
            <a:ext cx="21483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Improve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5817475" y="3048925"/>
            <a:ext cx="2790600" cy="12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Non-ML experts with explanations 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VS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ML experts without explanations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3130675" y="3048925"/>
            <a:ext cx="25068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Improved prediction of model behavior and time to make that assessment when explanations were provided 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 txBox="1"/>
          <p:nvPr/>
        </p:nvSpPr>
        <p:spPr>
          <a:xfrm>
            <a:off x="555725" y="3086100"/>
            <a:ext cx="2271600" cy="1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Being able to interpret the explanations and compare classifiers based on them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Shape 7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550"/>
            <a:ext cx="4626001" cy="23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Shape 7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550"/>
            <a:ext cx="4626001" cy="23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801" y="152400"/>
            <a:ext cx="4060800" cy="310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Shape 7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550"/>
            <a:ext cx="4626001" cy="23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Shape 7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801" y="152400"/>
            <a:ext cx="4060800" cy="310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Shape 7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2975" y="2419350"/>
            <a:ext cx="4271649" cy="26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5871575" y="152650"/>
            <a:ext cx="2163300" cy="72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11000" y="129175"/>
            <a:ext cx="1479600" cy="72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1C4587">
                <a:alpha val="5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753" y="2181525"/>
            <a:ext cx="2163425" cy="16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654725" y="182625"/>
            <a:ext cx="9984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800"/>
              <a:t>Data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6082950" y="182625"/>
            <a:ext cx="20943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800"/>
              <a:t>Non-Data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25" y="1558725"/>
            <a:ext cx="1157050" cy="11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437" y="2926600"/>
            <a:ext cx="1915125" cy="10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255163" y="3957075"/>
            <a:ext cx="23721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/>
              <a:t>https://kkulma.github.io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9825" y="1271550"/>
            <a:ext cx="19812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1625" y="2113363"/>
            <a:ext cx="14097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9932" y="1037700"/>
            <a:ext cx="2719993" cy="15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61738" y="2691314"/>
            <a:ext cx="1157050" cy="727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68650" y="3740175"/>
            <a:ext cx="1668524" cy="12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76375" y="3799178"/>
            <a:ext cx="2094300" cy="1177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475" y="1187675"/>
            <a:ext cx="7230800" cy="30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1061550" y="3924300"/>
            <a:ext cx="7295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System that performs behaviour but you don’t know how it works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87450" y="279883"/>
            <a:ext cx="7615800" cy="26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u="none"/>
              <a:t>Will the loan default?</a:t>
            </a: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 u="none">
              <a:solidFill>
                <a:srgbClr val="666666"/>
              </a:solidFill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 u="non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87450" y="279883"/>
            <a:ext cx="7615800" cy="26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u="none"/>
              <a:t>Will the loan default?</a:t>
            </a: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u="none">
                <a:solidFill>
                  <a:srgbClr val="666666"/>
                </a:solidFill>
              </a:rPr>
              <a:t>Is it a cancer cell? Will this prisoner commit a crime? Will this machine break down?</a:t>
            </a: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u="non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87440" y="279881"/>
            <a:ext cx="7615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u="none"/>
              <a:t>Will the loan default?</a:t>
            </a:r>
            <a:r>
              <a:rPr b="1" i="0" lang="en" sz="3600" u="none" cap="none" strike="noStrike">
                <a:solidFill>
                  <a:srgbClr val="404040"/>
                </a:solidFill>
              </a:rPr>
              <a:t>	</a:t>
            </a:r>
          </a:p>
        </p:txBody>
      </p:sp>
      <p:sp>
        <p:nvSpPr>
          <p:cNvPr id="171" name="Shape 171"/>
          <p:cNvSpPr/>
          <p:nvPr/>
        </p:nvSpPr>
        <p:spPr>
          <a:xfrm>
            <a:off x="4950332" y="2787490"/>
            <a:ext cx="184800" cy="184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4950332" y="2787490"/>
            <a:ext cx="184800" cy="184800"/>
          </a:xfrm>
          <a:custGeom>
            <a:pathLst>
              <a:path extrusionOk="0" h="120000" w="120000">
                <a:moveTo>
                  <a:pt x="29133" y="0"/>
                </a:moveTo>
                <a:lnTo>
                  <a:pt x="59999" y="30866"/>
                </a:lnTo>
                <a:lnTo>
                  <a:pt x="90927" y="0"/>
                </a:lnTo>
                <a:lnTo>
                  <a:pt x="120000" y="29072"/>
                </a:lnTo>
                <a:lnTo>
                  <a:pt x="89072" y="60000"/>
                </a:lnTo>
                <a:lnTo>
                  <a:pt x="120000" y="90866"/>
                </a:lnTo>
                <a:lnTo>
                  <a:pt x="90927" y="120000"/>
                </a:lnTo>
                <a:lnTo>
                  <a:pt x="59999" y="89072"/>
                </a:lnTo>
                <a:lnTo>
                  <a:pt x="29133" y="120000"/>
                </a:lnTo>
                <a:lnTo>
                  <a:pt x="0" y="90866"/>
                </a:lnTo>
                <a:lnTo>
                  <a:pt x="30927" y="60000"/>
                </a:lnTo>
                <a:lnTo>
                  <a:pt x="0" y="29072"/>
                </a:lnTo>
                <a:lnTo>
                  <a:pt x="29133" y="0"/>
                </a:lnTo>
                <a:close/>
              </a:path>
            </a:pathLst>
          </a:custGeom>
          <a:noFill/>
          <a:ln cap="flat" cmpd="sng" w="15875">
            <a:solidFill>
              <a:srgbClr val="117DA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5735002" y="4230548"/>
            <a:ext cx="1956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3057143" y="1768564"/>
            <a:ext cx="1953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</a:t>
            </a:r>
          </a:p>
        </p:txBody>
      </p:sp>
      <p:sp>
        <p:nvSpPr>
          <p:cNvPr id="175" name="Shape 175"/>
          <p:cNvSpPr/>
          <p:nvPr/>
        </p:nvSpPr>
        <p:spPr>
          <a:xfrm>
            <a:off x="5042916" y="2873501"/>
            <a:ext cx="0" cy="1336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119985"/>
                </a:lnTo>
              </a:path>
            </a:pathLst>
          </a:custGeom>
          <a:noFill/>
          <a:ln cap="flat" cmpd="sng" w="121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3348990" y="2873501"/>
            <a:ext cx="1692600" cy="3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86" y="113115"/>
                </a:lnTo>
              </a:path>
            </a:pathLst>
          </a:custGeom>
          <a:noFill/>
          <a:ln cap="flat" cmpd="sng" w="121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3308984" y="1645967"/>
            <a:ext cx="57000" cy="2588400"/>
          </a:xfrm>
          <a:custGeom>
            <a:pathLst>
              <a:path extrusionOk="0" h="120000" w="120000">
                <a:moveTo>
                  <a:pt x="70000" y="2207"/>
                </a:moveTo>
                <a:lnTo>
                  <a:pt x="50000" y="2207"/>
                </a:lnTo>
                <a:lnTo>
                  <a:pt x="50000" y="119987"/>
                </a:lnTo>
                <a:lnTo>
                  <a:pt x="70000" y="119987"/>
                </a:lnTo>
                <a:lnTo>
                  <a:pt x="70000" y="2207"/>
                </a:lnTo>
                <a:close/>
              </a:path>
              <a:path extrusionOk="0" h="120000" w="120000">
                <a:moveTo>
                  <a:pt x="60000" y="0"/>
                </a:moveTo>
                <a:lnTo>
                  <a:pt x="0" y="2649"/>
                </a:lnTo>
                <a:lnTo>
                  <a:pt x="50000" y="2649"/>
                </a:lnTo>
                <a:lnTo>
                  <a:pt x="50000" y="2207"/>
                </a:lnTo>
                <a:lnTo>
                  <a:pt x="110000" y="2207"/>
                </a:lnTo>
                <a:lnTo>
                  <a:pt x="60000" y="0"/>
                </a:lnTo>
                <a:close/>
              </a:path>
              <a:path extrusionOk="0" h="120000" w="120000">
                <a:moveTo>
                  <a:pt x="110000" y="2207"/>
                </a:moveTo>
                <a:lnTo>
                  <a:pt x="70000" y="2207"/>
                </a:lnTo>
                <a:lnTo>
                  <a:pt x="70000" y="2649"/>
                </a:lnTo>
                <a:lnTo>
                  <a:pt x="120000" y="2649"/>
                </a:lnTo>
                <a:lnTo>
                  <a:pt x="110000" y="22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337559" y="4187951"/>
            <a:ext cx="2731200" cy="57000"/>
          </a:xfrm>
          <a:custGeom>
            <a:pathLst>
              <a:path extrusionOk="0" h="120000" w="120000">
                <a:moveTo>
                  <a:pt x="117489" y="0"/>
                </a:moveTo>
                <a:lnTo>
                  <a:pt x="117489" y="120000"/>
                </a:lnTo>
                <a:lnTo>
                  <a:pt x="119581" y="70000"/>
                </a:lnTo>
                <a:lnTo>
                  <a:pt x="117907" y="70000"/>
                </a:lnTo>
                <a:lnTo>
                  <a:pt x="117907" y="50000"/>
                </a:lnTo>
                <a:lnTo>
                  <a:pt x="119581" y="50000"/>
                </a:lnTo>
                <a:lnTo>
                  <a:pt x="117489" y="0"/>
                </a:lnTo>
                <a:close/>
              </a:path>
              <a:path extrusionOk="0" h="120000" w="120000">
                <a:moveTo>
                  <a:pt x="117489" y="50000"/>
                </a:moveTo>
                <a:lnTo>
                  <a:pt x="0" y="50000"/>
                </a:lnTo>
                <a:lnTo>
                  <a:pt x="0" y="70000"/>
                </a:lnTo>
                <a:lnTo>
                  <a:pt x="117489" y="70000"/>
                </a:lnTo>
                <a:lnTo>
                  <a:pt x="117489" y="50000"/>
                </a:lnTo>
                <a:close/>
              </a:path>
              <a:path extrusionOk="0" h="120000" w="120000">
                <a:moveTo>
                  <a:pt x="119581" y="50000"/>
                </a:moveTo>
                <a:lnTo>
                  <a:pt x="117907" y="50000"/>
                </a:lnTo>
                <a:lnTo>
                  <a:pt x="117907" y="70000"/>
                </a:lnTo>
                <a:lnTo>
                  <a:pt x="119581" y="70000"/>
                </a:lnTo>
                <a:lnTo>
                  <a:pt x="119999" y="60000"/>
                </a:lnTo>
                <a:lnTo>
                  <a:pt x="119581" y="500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4263298" y="4230550"/>
            <a:ext cx="6474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Savings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2554076" y="2715375"/>
            <a:ext cx="6474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Income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74725" y="4770000"/>
            <a:ext cx="55062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 sz="1100"/>
              <a:t>Source: https://www.youtube.com/watch?v=LAm4QmVaf0E&amp;t=3658s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79640" y="258531"/>
            <a:ext cx="7615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" sz="3600" u="none" cap="none" strike="noStrike">
                <a:solidFill>
                  <a:srgbClr val="404040"/>
                </a:solidFill>
              </a:rPr>
              <a:t>Get Historical Data	</a:t>
            </a:r>
          </a:p>
        </p:txBody>
      </p:sp>
      <p:sp>
        <p:nvSpPr>
          <p:cNvPr id="187" name="Shape 187"/>
          <p:cNvSpPr/>
          <p:nvPr/>
        </p:nvSpPr>
        <p:spPr>
          <a:xfrm>
            <a:off x="3314700" y="1627632"/>
            <a:ext cx="57150" cy="2588419"/>
          </a:xfrm>
          <a:custGeom>
            <a:pathLst>
              <a:path extrusionOk="0" h="120000" w="120000">
                <a:moveTo>
                  <a:pt x="70000" y="2207"/>
                </a:moveTo>
                <a:lnTo>
                  <a:pt x="50000" y="2207"/>
                </a:lnTo>
                <a:lnTo>
                  <a:pt x="50000" y="119987"/>
                </a:lnTo>
                <a:lnTo>
                  <a:pt x="70000" y="119987"/>
                </a:lnTo>
                <a:lnTo>
                  <a:pt x="70000" y="2207"/>
                </a:lnTo>
                <a:close/>
              </a:path>
              <a:path extrusionOk="0" h="120000" w="120000">
                <a:moveTo>
                  <a:pt x="60000" y="0"/>
                </a:moveTo>
                <a:lnTo>
                  <a:pt x="0" y="2649"/>
                </a:lnTo>
                <a:lnTo>
                  <a:pt x="50000" y="2649"/>
                </a:lnTo>
                <a:lnTo>
                  <a:pt x="50000" y="2207"/>
                </a:lnTo>
                <a:lnTo>
                  <a:pt x="110000" y="2207"/>
                </a:lnTo>
                <a:lnTo>
                  <a:pt x="60000" y="0"/>
                </a:lnTo>
                <a:close/>
              </a:path>
              <a:path extrusionOk="0" h="120000" w="120000">
                <a:moveTo>
                  <a:pt x="110000" y="2207"/>
                </a:moveTo>
                <a:lnTo>
                  <a:pt x="70000" y="2207"/>
                </a:lnTo>
                <a:lnTo>
                  <a:pt x="70000" y="2649"/>
                </a:lnTo>
                <a:lnTo>
                  <a:pt x="120000" y="2649"/>
                </a:lnTo>
                <a:lnTo>
                  <a:pt x="110000" y="220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3337559" y="4187951"/>
            <a:ext cx="2731294" cy="57150"/>
          </a:xfrm>
          <a:custGeom>
            <a:pathLst>
              <a:path extrusionOk="0" h="120000" w="120000">
                <a:moveTo>
                  <a:pt x="117489" y="0"/>
                </a:moveTo>
                <a:lnTo>
                  <a:pt x="117489" y="120000"/>
                </a:lnTo>
                <a:lnTo>
                  <a:pt x="119581" y="70000"/>
                </a:lnTo>
                <a:lnTo>
                  <a:pt x="117907" y="70000"/>
                </a:lnTo>
                <a:lnTo>
                  <a:pt x="117907" y="50000"/>
                </a:lnTo>
                <a:lnTo>
                  <a:pt x="119581" y="50000"/>
                </a:lnTo>
                <a:lnTo>
                  <a:pt x="117489" y="0"/>
                </a:lnTo>
                <a:close/>
              </a:path>
              <a:path extrusionOk="0" h="120000" w="120000">
                <a:moveTo>
                  <a:pt x="117489" y="50000"/>
                </a:moveTo>
                <a:lnTo>
                  <a:pt x="0" y="50000"/>
                </a:lnTo>
                <a:lnTo>
                  <a:pt x="0" y="70000"/>
                </a:lnTo>
                <a:lnTo>
                  <a:pt x="117489" y="70000"/>
                </a:lnTo>
                <a:lnTo>
                  <a:pt x="117489" y="50000"/>
                </a:lnTo>
                <a:close/>
              </a:path>
              <a:path extrusionOk="0" h="120000" w="120000">
                <a:moveTo>
                  <a:pt x="119581" y="50000"/>
                </a:moveTo>
                <a:lnTo>
                  <a:pt x="117907" y="50000"/>
                </a:lnTo>
                <a:lnTo>
                  <a:pt x="117907" y="70000"/>
                </a:lnTo>
                <a:lnTo>
                  <a:pt x="119581" y="70000"/>
                </a:lnTo>
                <a:lnTo>
                  <a:pt x="119999" y="60000"/>
                </a:lnTo>
                <a:lnTo>
                  <a:pt x="119581" y="500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4356163" y="2907221"/>
            <a:ext cx="127635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223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4419981" y="2843783"/>
            <a:ext cx="0" cy="127159"/>
          </a:xfrm>
          <a:custGeom>
            <a:pathLst>
              <a:path extrusionOk="0" h="120000" w="120000">
                <a:moveTo>
                  <a:pt x="0" y="119729"/>
                </a:moveTo>
                <a:lnTo>
                  <a:pt x="0" y="0"/>
                </a:lnTo>
                <a:lnTo>
                  <a:pt x="0" y="11972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4356163" y="2843783"/>
            <a:ext cx="127635" cy="127159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2119" y="51955"/>
                </a:lnTo>
                <a:lnTo>
                  <a:pt x="52119" y="0"/>
                </a:lnTo>
                <a:lnTo>
                  <a:pt x="67880" y="0"/>
                </a:lnTo>
                <a:lnTo>
                  <a:pt x="67880" y="51955"/>
                </a:lnTo>
                <a:lnTo>
                  <a:pt x="120000" y="51955"/>
                </a:lnTo>
                <a:lnTo>
                  <a:pt x="120000" y="67774"/>
                </a:lnTo>
                <a:lnTo>
                  <a:pt x="67880" y="67774"/>
                </a:lnTo>
                <a:lnTo>
                  <a:pt x="67880" y="119729"/>
                </a:lnTo>
                <a:lnTo>
                  <a:pt x="52119" y="119729"/>
                </a:lnTo>
                <a:lnTo>
                  <a:pt x="52119" y="67774"/>
                </a:lnTo>
                <a:lnTo>
                  <a:pt x="0" y="67774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4924044" y="3091815"/>
            <a:ext cx="137160" cy="1360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3935539" y="2990660"/>
            <a:ext cx="127635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223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3999357" y="2927223"/>
            <a:ext cx="0" cy="127159"/>
          </a:xfrm>
          <a:custGeom>
            <a:pathLst>
              <a:path extrusionOk="0" h="120000" w="120000">
                <a:moveTo>
                  <a:pt x="0" y="119729"/>
                </a:moveTo>
                <a:lnTo>
                  <a:pt x="0" y="0"/>
                </a:lnTo>
                <a:lnTo>
                  <a:pt x="0" y="11972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35539" y="2927223"/>
            <a:ext cx="127635" cy="127159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2119" y="51955"/>
                </a:lnTo>
                <a:lnTo>
                  <a:pt x="52119" y="0"/>
                </a:lnTo>
                <a:lnTo>
                  <a:pt x="67880" y="0"/>
                </a:lnTo>
                <a:lnTo>
                  <a:pt x="67880" y="51955"/>
                </a:lnTo>
                <a:lnTo>
                  <a:pt x="120000" y="51955"/>
                </a:lnTo>
                <a:lnTo>
                  <a:pt x="120000" y="67775"/>
                </a:lnTo>
                <a:lnTo>
                  <a:pt x="67880" y="67775"/>
                </a:lnTo>
                <a:lnTo>
                  <a:pt x="67880" y="119729"/>
                </a:lnTo>
                <a:lnTo>
                  <a:pt x="52119" y="119729"/>
                </a:lnTo>
                <a:lnTo>
                  <a:pt x="52119" y="67775"/>
                </a:lnTo>
                <a:lnTo>
                  <a:pt x="0" y="67775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4116134" y="3242120"/>
            <a:ext cx="127635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223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179950" y="3178683"/>
            <a:ext cx="0" cy="127159"/>
          </a:xfrm>
          <a:custGeom>
            <a:pathLst>
              <a:path extrusionOk="0" h="120000" w="120000">
                <a:moveTo>
                  <a:pt x="0" y="119729"/>
                </a:moveTo>
                <a:lnTo>
                  <a:pt x="0" y="0"/>
                </a:lnTo>
                <a:lnTo>
                  <a:pt x="0" y="11972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4116134" y="3178683"/>
            <a:ext cx="127635" cy="127159"/>
          </a:xfrm>
          <a:custGeom>
            <a:pathLst>
              <a:path extrusionOk="0" h="120000" w="120000">
                <a:moveTo>
                  <a:pt x="0" y="51954"/>
                </a:moveTo>
                <a:lnTo>
                  <a:pt x="52119" y="51954"/>
                </a:lnTo>
                <a:lnTo>
                  <a:pt x="52119" y="0"/>
                </a:lnTo>
                <a:lnTo>
                  <a:pt x="67880" y="0"/>
                </a:lnTo>
                <a:lnTo>
                  <a:pt x="67880" y="51954"/>
                </a:lnTo>
                <a:lnTo>
                  <a:pt x="120000" y="51954"/>
                </a:lnTo>
                <a:lnTo>
                  <a:pt x="120000" y="67774"/>
                </a:lnTo>
                <a:lnTo>
                  <a:pt x="67880" y="67774"/>
                </a:lnTo>
                <a:lnTo>
                  <a:pt x="67880" y="119729"/>
                </a:lnTo>
                <a:lnTo>
                  <a:pt x="52119" y="119729"/>
                </a:lnTo>
                <a:lnTo>
                  <a:pt x="52119" y="67774"/>
                </a:lnTo>
                <a:lnTo>
                  <a:pt x="0" y="67774"/>
                </a:lnTo>
                <a:lnTo>
                  <a:pt x="0" y="51954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4356163" y="3301555"/>
            <a:ext cx="127635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223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4419981" y="3238118"/>
            <a:ext cx="0" cy="127159"/>
          </a:xfrm>
          <a:custGeom>
            <a:pathLst>
              <a:path extrusionOk="0" h="120000" w="120000">
                <a:moveTo>
                  <a:pt x="0" y="119729"/>
                </a:moveTo>
                <a:lnTo>
                  <a:pt x="0" y="0"/>
                </a:lnTo>
                <a:lnTo>
                  <a:pt x="0" y="11972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4356163" y="3238118"/>
            <a:ext cx="127635" cy="127159"/>
          </a:xfrm>
          <a:custGeom>
            <a:pathLst>
              <a:path extrusionOk="0" h="120000" w="120000">
                <a:moveTo>
                  <a:pt x="0" y="51954"/>
                </a:moveTo>
                <a:lnTo>
                  <a:pt x="52119" y="51954"/>
                </a:lnTo>
                <a:lnTo>
                  <a:pt x="52119" y="0"/>
                </a:lnTo>
                <a:lnTo>
                  <a:pt x="67880" y="0"/>
                </a:lnTo>
                <a:lnTo>
                  <a:pt x="67880" y="51954"/>
                </a:lnTo>
                <a:lnTo>
                  <a:pt x="120000" y="51954"/>
                </a:lnTo>
                <a:lnTo>
                  <a:pt x="120000" y="67774"/>
                </a:lnTo>
                <a:lnTo>
                  <a:pt x="67880" y="67774"/>
                </a:lnTo>
                <a:lnTo>
                  <a:pt x="67880" y="119729"/>
                </a:lnTo>
                <a:lnTo>
                  <a:pt x="52119" y="119729"/>
                </a:lnTo>
                <a:lnTo>
                  <a:pt x="52119" y="67774"/>
                </a:lnTo>
                <a:lnTo>
                  <a:pt x="0" y="67774"/>
                </a:lnTo>
                <a:lnTo>
                  <a:pt x="0" y="51954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4030217" y="2701480"/>
            <a:ext cx="127159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729" y="0"/>
                </a:lnTo>
              </a:path>
            </a:pathLst>
          </a:custGeom>
          <a:noFill/>
          <a:ln cap="flat" cmpd="sng" w="223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4093654" y="2638043"/>
            <a:ext cx="0" cy="127159"/>
          </a:xfrm>
          <a:custGeom>
            <a:pathLst>
              <a:path extrusionOk="0" h="120000" w="120000">
                <a:moveTo>
                  <a:pt x="0" y="119729"/>
                </a:moveTo>
                <a:lnTo>
                  <a:pt x="0" y="0"/>
                </a:lnTo>
                <a:lnTo>
                  <a:pt x="0" y="11972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030217" y="2638043"/>
            <a:ext cx="127159" cy="127159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1954" y="51955"/>
                </a:lnTo>
                <a:lnTo>
                  <a:pt x="51954" y="0"/>
                </a:lnTo>
                <a:lnTo>
                  <a:pt x="67775" y="0"/>
                </a:lnTo>
                <a:lnTo>
                  <a:pt x="67775" y="51955"/>
                </a:lnTo>
                <a:lnTo>
                  <a:pt x="119729" y="51955"/>
                </a:lnTo>
                <a:lnTo>
                  <a:pt x="119729" y="67775"/>
                </a:lnTo>
                <a:lnTo>
                  <a:pt x="67775" y="67775"/>
                </a:lnTo>
                <a:lnTo>
                  <a:pt x="67775" y="119730"/>
                </a:lnTo>
                <a:lnTo>
                  <a:pt x="51954" y="119730"/>
                </a:lnTo>
                <a:lnTo>
                  <a:pt x="51954" y="67775"/>
                </a:lnTo>
                <a:lnTo>
                  <a:pt x="0" y="67775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3762756" y="3279838"/>
            <a:ext cx="127159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729" y="0"/>
                </a:lnTo>
              </a:path>
            </a:pathLst>
          </a:custGeom>
          <a:noFill/>
          <a:ln cap="flat" cmpd="sng" w="223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3826192" y="3216401"/>
            <a:ext cx="0" cy="127159"/>
          </a:xfrm>
          <a:custGeom>
            <a:pathLst>
              <a:path extrusionOk="0" h="120000" w="120000">
                <a:moveTo>
                  <a:pt x="0" y="119729"/>
                </a:moveTo>
                <a:lnTo>
                  <a:pt x="0" y="0"/>
                </a:lnTo>
                <a:lnTo>
                  <a:pt x="0" y="11972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3762756" y="3216401"/>
            <a:ext cx="127159" cy="127159"/>
          </a:xfrm>
          <a:custGeom>
            <a:pathLst>
              <a:path extrusionOk="0" h="120000" w="120000">
                <a:moveTo>
                  <a:pt x="0" y="51955"/>
                </a:moveTo>
                <a:lnTo>
                  <a:pt x="51954" y="51955"/>
                </a:lnTo>
                <a:lnTo>
                  <a:pt x="51954" y="0"/>
                </a:lnTo>
                <a:lnTo>
                  <a:pt x="67774" y="0"/>
                </a:lnTo>
                <a:lnTo>
                  <a:pt x="67774" y="51955"/>
                </a:lnTo>
                <a:lnTo>
                  <a:pt x="119729" y="51955"/>
                </a:lnTo>
                <a:lnTo>
                  <a:pt x="119729" y="67774"/>
                </a:lnTo>
                <a:lnTo>
                  <a:pt x="67774" y="67774"/>
                </a:lnTo>
                <a:lnTo>
                  <a:pt x="67774" y="119729"/>
                </a:lnTo>
                <a:lnTo>
                  <a:pt x="51954" y="119729"/>
                </a:lnTo>
                <a:lnTo>
                  <a:pt x="51954" y="67774"/>
                </a:lnTo>
                <a:lnTo>
                  <a:pt x="0" y="67774"/>
                </a:lnTo>
                <a:lnTo>
                  <a:pt x="0" y="51955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4143375" y="3557588"/>
            <a:ext cx="127159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729" y="0"/>
                </a:lnTo>
              </a:path>
            </a:pathLst>
          </a:custGeom>
          <a:noFill/>
          <a:ln cap="flat" cmpd="sng" w="223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4206812" y="3494150"/>
            <a:ext cx="0" cy="127159"/>
          </a:xfrm>
          <a:custGeom>
            <a:pathLst>
              <a:path extrusionOk="0" h="120000" w="120000">
                <a:moveTo>
                  <a:pt x="0" y="119729"/>
                </a:moveTo>
                <a:lnTo>
                  <a:pt x="0" y="0"/>
                </a:lnTo>
                <a:lnTo>
                  <a:pt x="0" y="11972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143375" y="3494150"/>
            <a:ext cx="127159" cy="127159"/>
          </a:xfrm>
          <a:custGeom>
            <a:pathLst>
              <a:path extrusionOk="0" h="120000" w="120000">
                <a:moveTo>
                  <a:pt x="0" y="51954"/>
                </a:moveTo>
                <a:lnTo>
                  <a:pt x="51954" y="51954"/>
                </a:lnTo>
                <a:lnTo>
                  <a:pt x="51954" y="0"/>
                </a:lnTo>
                <a:lnTo>
                  <a:pt x="67775" y="0"/>
                </a:lnTo>
                <a:lnTo>
                  <a:pt x="67775" y="51954"/>
                </a:lnTo>
                <a:lnTo>
                  <a:pt x="119729" y="51954"/>
                </a:lnTo>
                <a:lnTo>
                  <a:pt x="119729" y="67774"/>
                </a:lnTo>
                <a:lnTo>
                  <a:pt x="67775" y="67774"/>
                </a:lnTo>
                <a:lnTo>
                  <a:pt x="67775" y="119729"/>
                </a:lnTo>
                <a:lnTo>
                  <a:pt x="51954" y="119729"/>
                </a:lnTo>
                <a:lnTo>
                  <a:pt x="51954" y="67774"/>
                </a:lnTo>
                <a:lnTo>
                  <a:pt x="0" y="67774"/>
                </a:lnTo>
                <a:lnTo>
                  <a:pt x="0" y="51954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3712464" y="2758058"/>
            <a:ext cx="127159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729" y="0"/>
                </a:lnTo>
              </a:path>
            </a:pathLst>
          </a:custGeom>
          <a:noFill/>
          <a:ln cap="flat" cmpd="sng" w="223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3775900" y="2694241"/>
            <a:ext cx="0" cy="127635"/>
          </a:xfrm>
          <a:custGeom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3712464" y="2694241"/>
            <a:ext cx="127159" cy="127635"/>
          </a:xfrm>
          <a:custGeom>
            <a:pathLst>
              <a:path extrusionOk="0" h="120000" w="120000">
                <a:moveTo>
                  <a:pt x="0" y="52119"/>
                </a:moveTo>
                <a:lnTo>
                  <a:pt x="51955" y="52119"/>
                </a:lnTo>
                <a:lnTo>
                  <a:pt x="51955" y="0"/>
                </a:lnTo>
                <a:lnTo>
                  <a:pt x="67775" y="0"/>
                </a:lnTo>
                <a:lnTo>
                  <a:pt x="67775" y="52119"/>
                </a:lnTo>
                <a:lnTo>
                  <a:pt x="119729" y="52119"/>
                </a:lnTo>
                <a:lnTo>
                  <a:pt x="119729" y="67880"/>
                </a:lnTo>
                <a:lnTo>
                  <a:pt x="67775" y="67880"/>
                </a:lnTo>
                <a:lnTo>
                  <a:pt x="67775" y="120000"/>
                </a:lnTo>
                <a:lnTo>
                  <a:pt x="51955" y="120000"/>
                </a:lnTo>
                <a:lnTo>
                  <a:pt x="51955" y="67880"/>
                </a:lnTo>
                <a:lnTo>
                  <a:pt x="0" y="67880"/>
                </a:lnTo>
                <a:lnTo>
                  <a:pt x="0" y="52119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511612" y="3638740"/>
            <a:ext cx="127635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cap="flat" cmpd="sng" w="223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4575428" y="3575303"/>
            <a:ext cx="0" cy="127159"/>
          </a:xfrm>
          <a:custGeom>
            <a:pathLst>
              <a:path extrusionOk="0" h="120000" w="120000">
                <a:moveTo>
                  <a:pt x="0" y="119729"/>
                </a:moveTo>
                <a:lnTo>
                  <a:pt x="0" y="0"/>
                </a:lnTo>
                <a:lnTo>
                  <a:pt x="0" y="11972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4511612" y="3575303"/>
            <a:ext cx="127635" cy="127159"/>
          </a:xfrm>
          <a:custGeom>
            <a:pathLst>
              <a:path extrusionOk="0" h="120000" w="120000">
                <a:moveTo>
                  <a:pt x="0" y="51954"/>
                </a:moveTo>
                <a:lnTo>
                  <a:pt x="52119" y="51954"/>
                </a:lnTo>
                <a:lnTo>
                  <a:pt x="52119" y="0"/>
                </a:lnTo>
                <a:lnTo>
                  <a:pt x="67880" y="0"/>
                </a:lnTo>
                <a:lnTo>
                  <a:pt x="67880" y="51954"/>
                </a:lnTo>
                <a:lnTo>
                  <a:pt x="120000" y="51954"/>
                </a:lnTo>
                <a:lnTo>
                  <a:pt x="120000" y="67774"/>
                </a:lnTo>
                <a:lnTo>
                  <a:pt x="67880" y="67774"/>
                </a:lnTo>
                <a:lnTo>
                  <a:pt x="67880" y="119729"/>
                </a:lnTo>
                <a:lnTo>
                  <a:pt x="52119" y="119729"/>
                </a:lnTo>
                <a:lnTo>
                  <a:pt x="52119" y="67774"/>
                </a:lnTo>
                <a:lnTo>
                  <a:pt x="0" y="67774"/>
                </a:lnTo>
                <a:lnTo>
                  <a:pt x="0" y="51954"/>
                </a:lnTo>
                <a:close/>
              </a:path>
            </a:pathLst>
          </a:custGeom>
          <a:noFill/>
          <a:ln cap="flat" cmpd="sng" w="152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4962905" y="3353561"/>
            <a:ext cx="137160" cy="1371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5025771" y="2526030"/>
            <a:ext cx="136017" cy="1360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103495" y="3602735"/>
            <a:ext cx="136017" cy="1360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5333237" y="2910077"/>
            <a:ext cx="137160" cy="13601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5144642" y="3164966"/>
            <a:ext cx="137159" cy="13601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5303520" y="3400425"/>
            <a:ext cx="137160" cy="13716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4727448" y="2570607"/>
            <a:ext cx="136017" cy="1360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5341239" y="2608325"/>
            <a:ext cx="137159" cy="13601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4950332" y="2787490"/>
            <a:ext cx="184784" cy="18478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4950332" y="2787490"/>
            <a:ext cx="184784" cy="184784"/>
          </a:xfrm>
          <a:custGeom>
            <a:pathLst>
              <a:path extrusionOk="0" h="120000" w="120000">
                <a:moveTo>
                  <a:pt x="29133" y="0"/>
                </a:moveTo>
                <a:lnTo>
                  <a:pt x="59999" y="30866"/>
                </a:lnTo>
                <a:lnTo>
                  <a:pt x="90927" y="0"/>
                </a:lnTo>
                <a:lnTo>
                  <a:pt x="120000" y="29072"/>
                </a:lnTo>
                <a:lnTo>
                  <a:pt x="89072" y="60000"/>
                </a:lnTo>
                <a:lnTo>
                  <a:pt x="120000" y="90866"/>
                </a:lnTo>
                <a:lnTo>
                  <a:pt x="90927" y="120000"/>
                </a:lnTo>
                <a:lnTo>
                  <a:pt x="59999" y="89072"/>
                </a:lnTo>
                <a:lnTo>
                  <a:pt x="29133" y="120000"/>
                </a:lnTo>
                <a:lnTo>
                  <a:pt x="0" y="90866"/>
                </a:lnTo>
                <a:lnTo>
                  <a:pt x="30927" y="60000"/>
                </a:lnTo>
                <a:lnTo>
                  <a:pt x="0" y="29072"/>
                </a:lnTo>
                <a:lnTo>
                  <a:pt x="29133" y="0"/>
                </a:lnTo>
                <a:close/>
              </a:path>
            </a:pathLst>
          </a:custGeom>
          <a:noFill/>
          <a:ln cap="flat" cmpd="sng" w="15875">
            <a:solidFill>
              <a:srgbClr val="117DA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5735002" y="4230548"/>
            <a:ext cx="195739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3057143" y="1768564"/>
            <a:ext cx="195263" cy="225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4243773" y="4230550"/>
            <a:ext cx="6669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Savings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2412678" y="2715375"/>
            <a:ext cx="7890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Income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74725" y="4770000"/>
            <a:ext cx="55062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 sz="1100"/>
              <a:t>Source: https://www.youtube.com/watch?v=LAm4QmVaf0E&amp;t=3658s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